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282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F8CDE-1B1D-4ACC-808F-2106D11A6536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32000" y="746125"/>
            <a:ext cx="27940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13485-07F5-4A31-8110-A2B276CDD86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10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Tissages &amp; Créations</a:t>
            </a:r>
            <a:r>
              <a:rPr lang="fr-FR" baseline="0" dirty="0"/>
              <a:t> GD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13485-07F5-4A31-8110-A2B276CDD8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37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2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89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9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78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5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0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9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0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7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6B599-7F79-4D99-BF14-77ABC6131A7C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EF1A-A5CC-43DA-9567-49D1EE2D90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eeprintable.ws/free-printable-borders/full-borders/green-lines.gif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61454" y="-1125255"/>
            <a:ext cx="4523152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freeprintable.ws/free-printable-borders/full-borders/green-lines.gif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229291" y="3413756"/>
            <a:ext cx="4387478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50836"/>
              </p:ext>
            </p:extLst>
          </p:nvPr>
        </p:nvGraphicFramePr>
        <p:xfrm>
          <a:off x="332656" y="402211"/>
          <a:ext cx="6192688" cy="3816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8212"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212"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640957"/>
              </p:ext>
            </p:extLst>
          </p:nvPr>
        </p:nvGraphicFramePr>
        <p:xfrm>
          <a:off x="326686" y="4934544"/>
          <a:ext cx="6192688" cy="3816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8212"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212"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34906" y="42168"/>
            <a:ext cx="372730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dirty="0">
                <a:latin typeface="Gungsuh" panose="02030600000101010101" pitchFamily="18" charset="-127"/>
                <a:ea typeface="Gungsuh" panose="02030600000101010101" pitchFamily="18" charset="-127"/>
              </a:rPr>
              <a:t>                        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C2E51D8-647C-468D-A5AE-8F53669CF647}"/>
              </a:ext>
            </a:extLst>
          </p:cNvPr>
          <p:cNvSpPr/>
          <p:nvPr/>
        </p:nvSpPr>
        <p:spPr>
          <a:xfrm>
            <a:off x="1559378" y="4934544"/>
            <a:ext cx="372730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dirty="0">
                <a:latin typeface="Gungsuh" panose="02030600000101010101" pitchFamily="18" charset="-127"/>
                <a:ea typeface="Gungsuh" panose="02030600000101010101" pitchFamily="18" charset="-127"/>
              </a:rPr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40321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</Words>
  <Application>Microsoft Office PowerPoint</Application>
  <PresentationFormat>Affichage à l'écran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Gungsuh</vt:lpstr>
      <vt:lpstr>Arial</vt:lpstr>
      <vt:lpstr>Calibri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Geneviève</dc:creator>
  <cp:lastModifiedBy>ReCreatisse</cp:lastModifiedBy>
  <cp:revision>14</cp:revision>
  <cp:lastPrinted>2018-10-06T15:47:18Z</cp:lastPrinted>
  <dcterms:created xsi:type="dcterms:W3CDTF">2013-08-05T08:06:10Z</dcterms:created>
  <dcterms:modified xsi:type="dcterms:W3CDTF">2018-10-06T15:47:21Z</dcterms:modified>
</cp:coreProperties>
</file>