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1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4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5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8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4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3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0ED8-B7A0-477D-9AD7-A8B03D701FF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570C-05B8-4449-935D-A5721A7A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9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rot="5400000">
            <a:off x="-1728702" y="2024845"/>
            <a:ext cx="6624736" cy="2808312"/>
            <a:chOff x="242392" y="3933056"/>
            <a:chExt cx="7497960" cy="2808312"/>
          </a:xfrm>
        </p:grpSpPr>
        <p:sp>
          <p:nvSpPr>
            <p:cNvPr id="3" name="Rectangle 2"/>
            <p:cNvSpPr/>
            <p:nvPr/>
          </p:nvSpPr>
          <p:spPr>
            <a:xfrm>
              <a:off x="242392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5608" y="5157192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centaine</a:t>
              </a: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 dizaines </a:t>
              </a: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190" y="4014134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77180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9208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45017" y="5104765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centaines</a:t>
              </a: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 </a:t>
              </a: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dizaines </a:t>
              </a: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65297" y="5140043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centaines</a:t>
              </a: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 dizaines </a:t>
              </a: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986" y="4006902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4069" y="4014133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1259632" y="4869160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 err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Build</a:t>
              </a:r>
              <a:r>
                <a:rPr kumimoji="0" lang="fr-FR" sz="1600" b="1" i="0" u="none" strike="noStrike" kern="1200" cap="none" spc="0" normalizeH="0" baseline="0" noProof="0" dirty="0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-up ! </a:t>
              </a:r>
              <a:endParaRPr kumimoji="0" lang="en-US" sz="1600" b="1" i="0" u="none" strike="noStrike" kern="1200" cap="none" spc="0" normalizeH="0" baseline="0" noProof="0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Subtitle 2"/>
            <p:cNvSpPr txBox="1">
              <a:spLocks/>
            </p:cNvSpPr>
            <p:nvPr/>
          </p:nvSpPr>
          <p:spPr>
            <a:xfrm>
              <a:off x="3779912" y="4816062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6240756" y="4852011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 rot="5400000">
            <a:off x="1367648" y="2024846"/>
            <a:ext cx="6624736" cy="2808312"/>
            <a:chOff x="242392" y="3933056"/>
            <a:chExt cx="7497960" cy="2808312"/>
          </a:xfrm>
        </p:grpSpPr>
        <p:sp>
          <p:nvSpPr>
            <p:cNvPr id="18" name="Rectangle 17"/>
            <p:cNvSpPr/>
            <p:nvPr/>
          </p:nvSpPr>
          <p:spPr>
            <a:xfrm>
              <a:off x="242392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5608" y="5157192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 dizaines </a:t>
              </a: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0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0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190" y="4014134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77180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9208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45017" y="5104765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</a:t>
              </a: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dizaines </a:t>
              </a: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65297" y="5140043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26 dizaines </a:t>
              </a: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5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986" y="4006902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4069" y="4014133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1259632" y="4869160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 err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Build</a:t>
              </a:r>
              <a:r>
                <a:rPr kumimoji="0" lang="fr-FR" sz="1600" b="1" i="0" u="none" strike="noStrike" kern="1200" cap="none" spc="0" normalizeH="0" baseline="0" noProof="0" dirty="0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-up ! </a:t>
              </a:r>
              <a:endParaRPr kumimoji="0" lang="en-US" sz="1600" b="1" i="0" u="none" strike="noStrike" kern="1200" cap="none" spc="0" normalizeH="0" baseline="0" noProof="0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3779912" y="4816062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Subtitle 2"/>
            <p:cNvSpPr txBox="1">
              <a:spLocks/>
            </p:cNvSpPr>
            <p:nvPr/>
          </p:nvSpPr>
          <p:spPr>
            <a:xfrm>
              <a:off x="6240756" y="4852011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 rot="5400000">
            <a:off x="4319973" y="2024844"/>
            <a:ext cx="6624736" cy="2808312"/>
            <a:chOff x="242392" y="3933056"/>
            <a:chExt cx="7497960" cy="2808312"/>
          </a:xfrm>
        </p:grpSpPr>
        <p:sp>
          <p:nvSpPr>
            <p:cNvPr id="34" name="Rectangle 33"/>
            <p:cNvSpPr/>
            <p:nvPr/>
          </p:nvSpPr>
          <p:spPr>
            <a:xfrm>
              <a:off x="242392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5608" y="5157192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 dizaines </a:t>
              </a:r>
            </a:p>
            <a:p>
              <a:pPr>
                <a:defRPr/>
              </a:pP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6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190" y="4014134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277180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92080" y="3933056"/>
              <a:ext cx="2448272" cy="2808312"/>
            </a:xfrm>
            <a:prstGeom prst="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45017" y="5104765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 </a:t>
              </a:r>
              <a:r>
                <a:rPr lang="fr-FR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dizaines </a:t>
              </a: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65297" y="5140043"/>
              <a:ext cx="1775055" cy="158417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 dizaines </a:t>
              </a:r>
              <a:endPara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fr-FR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 unités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1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986" y="4006902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http://gloubiweb.free.fr/clipartsA11/trans95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4069" y="4014133"/>
              <a:ext cx="1335591" cy="1200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Subtitle 2"/>
            <p:cNvSpPr txBox="1">
              <a:spLocks/>
            </p:cNvSpPr>
            <p:nvPr/>
          </p:nvSpPr>
          <p:spPr>
            <a:xfrm>
              <a:off x="1259632" y="4869160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 err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Build</a:t>
              </a:r>
              <a:r>
                <a:rPr kumimoji="0" lang="fr-FR" sz="1600" b="1" i="0" u="none" strike="noStrike" kern="1200" cap="none" spc="0" normalizeH="0" baseline="0" noProof="0" dirty="0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-up ! </a:t>
              </a:r>
              <a:endParaRPr kumimoji="0" lang="en-US" sz="1600" b="1" i="0" u="none" strike="noStrike" kern="1200" cap="none" spc="0" normalizeH="0" baseline="0" noProof="0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Subtitle 2"/>
            <p:cNvSpPr txBox="1">
              <a:spLocks/>
            </p:cNvSpPr>
            <p:nvPr/>
          </p:nvSpPr>
          <p:spPr>
            <a:xfrm>
              <a:off x="3779912" y="4816062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Subtitle 2"/>
            <p:cNvSpPr txBox="1">
              <a:spLocks/>
            </p:cNvSpPr>
            <p:nvPr/>
          </p:nvSpPr>
          <p:spPr>
            <a:xfrm>
              <a:off x="6240756" y="4852011"/>
              <a:ext cx="1224136" cy="2880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600" b="1" smtClean="0">
                  <a:ln w="11430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Build-up ! </a:t>
              </a:r>
              <a:endParaRPr lang="en-US" sz="1600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 rot="5400000">
            <a:off x="-138708" y="1733741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1" name="Rectangle 50"/>
          <p:cNvSpPr/>
          <p:nvPr/>
        </p:nvSpPr>
        <p:spPr>
          <a:xfrm rot="5400000">
            <a:off x="2945270" y="1731735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2" name="Rectangle 51"/>
          <p:cNvSpPr/>
          <p:nvPr/>
        </p:nvSpPr>
        <p:spPr>
          <a:xfrm rot="5400000">
            <a:off x="5914743" y="1729730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3" name="Rectangle 52"/>
          <p:cNvSpPr/>
          <p:nvPr/>
        </p:nvSpPr>
        <p:spPr>
          <a:xfrm rot="5400000">
            <a:off x="-124805" y="3969797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4" name="Rectangle 53"/>
          <p:cNvSpPr/>
          <p:nvPr/>
        </p:nvSpPr>
        <p:spPr>
          <a:xfrm rot="5400000">
            <a:off x="2994714" y="3964536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5" name="Rectangle 54"/>
          <p:cNvSpPr/>
          <p:nvPr/>
        </p:nvSpPr>
        <p:spPr>
          <a:xfrm rot="5400000">
            <a:off x="5914743" y="3964536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6" name="Rectangle 55"/>
          <p:cNvSpPr/>
          <p:nvPr/>
        </p:nvSpPr>
        <p:spPr>
          <a:xfrm rot="5400000">
            <a:off x="-133932" y="6195336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7" name="Rectangle 56"/>
          <p:cNvSpPr/>
          <p:nvPr/>
        </p:nvSpPr>
        <p:spPr>
          <a:xfrm rot="5400000">
            <a:off x="2945269" y="6171525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  <p:sp>
        <p:nvSpPr>
          <p:cNvPr id="58" name="Rectangle 57"/>
          <p:cNvSpPr/>
          <p:nvPr/>
        </p:nvSpPr>
        <p:spPr>
          <a:xfrm rot="5400000">
            <a:off x="5897594" y="6166650"/>
            <a:ext cx="876624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800" dirty="0"/>
              <a:t>r</a:t>
            </a:r>
            <a:r>
              <a:rPr lang="fr-FR" sz="800" dirty="0" smtClean="0"/>
              <a:t>ecreatisse.com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683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Geneviève</cp:lastModifiedBy>
  <cp:revision>1</cp:revision>
  <dcterms:created xsi:type="dcterms:W3CDTF">2014-01-11T16:06:20Z</dcterms:created>
  <dcterms:modified xsi:type="dcterms:W3CDTF">2014-01-11T16:09:32Z</dcterms:modified>
</cp:coreProperties>
</file>