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11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BB1482-9665-4C4D-A02A-98FE513D80EB}" type="datetimeFigureOut">
              <a:rPr lang="en-US" smtClean="0"/>
              <a:t>3/22/2014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D3C559-0CC9-4807-8B15-FFDB75D8C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359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aseline="0" dirty="0" smtClean="0"/>
              <a:t>Un gentil chien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D3C559-0CC9-4807-8B15-FFDB75D8C72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305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C734-B5BD-4E3D-8738-614E52D02517}" type="datetimeFigureOut">
              <a:rPr lang="en-US" smtClean="0"/>
              <a:t>3/22/2014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435D0-6A3D-48C7-B992-676D9BD45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580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C734-B5BD-4E3D-8738-614E52D02517}" type="datetimeFigureOut">
              <a:rPr lang="en-US" smtClean="0"/>
              <a:t>3/22/2014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435D0-6A3D-48C7-B992-676D9BD45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615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C734-B5BD-4E3D-8738-614E52D02517}" type="datetimeFigureOut">
              <a:rPr lang="en-US" smtClean="0"/>
              <a:t>3/22/2014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435D0-6A3D-48C7-B992-676D9BD45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98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C734-B5BD-4E3D-8738-614E52D02517}" type="datetimeFigureOut">
              <a:rPr lang="en-US" smtClean="0"/>
              <a:t>3/22/2014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435D0-6A3D-48C7-B992-676D9BD45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008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C734-B5BD-4E3D-8738-614E52D02517}" type="datetimeFigureOut">
              <a:rPr lang="en-US" smtClean="0"/>
              <a:t>3/22/2014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435D0-6A3D-48C7-B992-676D9BD45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295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C734-B5BD-4E3D-8738-614E52D02517}" type="datetimeFigureOut">
              <a:rPr lang="en-US" smtClean="0"/>
              <a:t>3/22/2014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435D0-6A3D-48C7-B992-676D9BD45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66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C734-B5BD-4E3D-8738-614E52D02517}" type="datetimeFigureOut">
              <a:rPr lang="en-US" smtClean="0"/>
              <a:t>3/22/2014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435D0-6A3D-48C7-B992-676D9BD45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418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C734-B5BD-4E3D-8738-614E52D02517}" type="datetimeFigureOut">
              <a:rPr lang="en-US" smtClean="0"/>
              <a:t>3/22/2014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435D0-6A3D-48C7-B992-676D9BD45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870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C734-B5BD-4E3D-8738-614E52D02517}" type="datetimeFigureOut">
              <a:rPr lang="en-US" smtClean="0"/>
              <a:t>3/22/2014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435D0-6A3D-48C7-B992-676D9BD45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419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C734-B5BD-4E3D-8738-614E52D02517}" type="datetimeFigureOut">
              <a:rPr lang="en-US" smtClean="0"/>
              <a:t>3/22/2014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435D0-6A3D-48C7-B992-676D9BD45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416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C734-B5BD-4E3D-8738-614E52D02517}" type="datetimeFigureOut">
              <a:rPr lang="en-US" smtClean="0"/>
              <a:t>3/22/2014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435D0-6A3D-48C7-B992-676D9BD45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4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6C734-B5BD-4E3D-8738-614E52D02517}" type="datetimeFigureOut">
              <a:rPr lang="en-US" smtClean="0"/>
              <a:t>3/22/2014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435D0-6A3D-48C7-B992-676D9BD45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774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10" descr="etiquettes,scraps,png,pancar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03" y="3767780"/>
            <a:ext cx="2465403" cy="294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113570"/>
              </p:ext>
            </p:extLst>
          </p:nvPr>
        </p:nvGraphicFramePr>
        <p:xfrm>
          <a:off x="29475" y="44624"/>
          <a:ext cx="7595441" cy="3284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31814"/>
                <a:gridCol w="2524256"/>
                <a:gridCol w="2539371"/>
              </a:tblGrid>
              <a:tr h="3284984">
                <a:tc>
                  <a:txBody>
                    <a:bodyPr/>
                    <a:lstStyle/>
                    <a:p>
                      <a:endParaRPr lang="fr-FR" sz="900" b="1" u="sng" dirty="0" smtClean="0"/>
                    </a:p>
                    <a:p>
                      <a:endParaRPr lang="en-US" sz="9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96376"/>
              </p:ext>
            </p:extLst>
          </p:nvPr>
        </p:nvGraphicFramePr>
        <p:xfrm>
          <a:off x="0" y="3429000"/>
          <a:ext cx="7595441" cy="3284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31814"/>
                <a:gridCol w="2524256"/>
                <a:gridCol w="2539371"/>
              </a:tblGrid>
              <a:tr h="3284984">
                <a:tc>
                  <a:txBody>
                    <a:bodyPr/>
                    <a:lstStyle/>
                    <a:p>
                      <a:endParaRPr lang="en-US" sz="9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Diagonal Stripe 6"/>
          <p:cNvSpPr/>
          <p:nvPr/>
        </p:nvSpPr>
        <p:spPr>
          <a:xfrm rot="8436611">
            <a:off x="6802404" y="647140"/>
            <a:ext cx="1612163" cy="1963318"/>
          </a:xfrm>
          <a:prstGeom prst="diagStripe">
            <a:avLst>
              <a:gd name="adj" fmla="val 4470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555776" y="548680"/>
            <a:ext cx="0" cy="2160240"/>
          </a:xfrm>
          <a:prstGeom prst="line">
            <a:avLst/>
          </a:prstGeom>
          <a:ln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555776" y="3969741"/>
            <a:ext cx="0" cy="2160240"/>
          </a:xfrm>
          <a:prstGeom prst="line">
            <a:avLst/>
          </a:prstGeom>
          <a:ln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573323" y="3054022"/>
            <a:ext cx="99578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i="1" dirty="0" smtClean="0"/>
              <a:t>recreatisse.com</a:t>
            </a:r>
            <a:endParaRPr lang="en-US" sz="1000" i="1" dirty="0"/>
          </a:p>
        </p:txBody>
      </p:sp>
      <p:sp>
        <p:nvSpPr>
          <p:cNvPr id="30" name="Diagonal Stripe 29"/>
          <p:cNvSpPr/>
          <p:nvPr/>
        </p:nvSpPr>
        <p:spPr>
          <a:xfrm rot="8436611">
            <a:off x="6801396" y="3973158"/>
            <a:ext cx="1612163" cy="1963318"/>
          </a:xfrm>
          <a:prstGeom prst="diagStripe">
            <a:avLst>
              <a:gd name="adj" fmla="val 4470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73322" y="6455261"/>
            <a:ext cx="99578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i="1" dirty="0" smtClean="0"/>
              <a:t>recreatisse.com</a:t>
            </a:r>
            <a:endParaRPr lang="en-US" sz="1000" i="1" dirty="0"/>
          </a:p>
        </p:txBody>
      </p:sp>
      <p:sp>
        <p:nvSpPr>
          <p:cNvPr id="31" name="Rectangle 30"/>
          <p:cNvSpPr/>
          <p:nvPr/>
        </p:nvSpPr>
        <p:spPr>
          <a:xfrm>
            <a:off x="35494" y="6424483"/>
            <a:ext cx="538737" cy="27699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r-FR" sz="1200" b="1" dirty="0" smtClean="0"/>
              <a:t>ADJ 2</a:t>
            </a:r>
            <a:endParaRPr lang="en-US" sz="1200" b="1" dirty="0"/>
          </a:p>
        </p:txBody>
      </p:sp>
      <p:sp>
        <p:nvSpPr>
          <p:cNvPr id="8" name="Rectangle 7"/>
          <p:cNvSpPr/>
          <p:nvPr/>
        </p:nvSpPr>
        <p:spPr>
          <a:xfrm>
            <a:off x="49033" y="66600"/>
            <a:ext cx="258307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u="sng" dirty="0" smtClean="0"/>
              <a:t>Copie les GN  et souligne les adjectifs </a:t>
            </a:r>
            <a:r>
              <a:rPr lang="fr-FR" sz="1200" u="sng" dirty="0"/>
              <a:t>:</a:t>
            </a:r>
          </a:p>
        </p:txBody>
      </p:sp>
      <p:pic>
        <p:nvPicPr>
          <p:cNvPr id="36" name="Picture 10" descr="etiquettes,scraps,png,pancar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4" y="358593"/>
            <a:ext cx="2477741" cy="294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3744" y="3023244"/>
            <a:ext cx="538737" cy="27699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r-FR" sz="1200" b="1" dirty="0" smtClean="0"/>
              <a:t>ADJ 1</a:t>
            </a:r>
            <a:endParaRPr lang="en-US" sz="1200" b="1" dirty="0"/>
          </a:p>
        </p:txBody>
      </p:sp>
      <p:pic>
        <p:nvPicPr>
          <p:cNvPr id="1026" name="Picture 2" descr="arbre,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8956" y="220489"/>
            <a:ext cx="2488521" cy="2629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rbre,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3847" y="3573016"/>
            <a:ext cx="2393393" cy="2529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418451" y="556672"/>
            <a:ext cx="2002984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un </a:t>
            </a:r>
            <a:r>
              <a:rPr lang="fr-FR" dirty="0"/>
              <a:t>gentil </a:t>
            </a:r>
            <a:r>
              <a:rPr lang="fr-FR" dirty="0" smtClean="0"/>
              <a:t>chien</a:t>
            </a:r>
          </a:p>
          <a:p>
            <a:r>
              <a:rPr lang="fr-FR" dirty="0"/>
              <a:t>d</a:t>
            </a:r>
            <a:r>
              <a:rPr lang="fr-FR" dirty="0" smtClean="0"/>
              <a:t>es sapins verts</a:t>
            </a:r>
          </a:p>
          <a:p>
            <a:r>
              <a:rPr lang="fr-FR" dirty="0"/>
              <a:t>c</a:t>
            </a:r>
            <a:r>
              <a:rPr lang="fr-FR" dirty="0" smtClean="0"/>
              <a:t>ette petite maison</a:t>
            </a:r>
          </a:p>
          <a:p>
            <a:r>
              <a:rPr lang="fr-FR" dirty="0"/>
              <a:t>l</a:t>
            </a:r>
            <a:r>
              <a:rPr lang="fr-FR" dirty="0" smtClean="0"/>
              <a:t>e loup affamé</a:t>
            </a:r>
          </a:p>
          <a:p>
            <a:r>
              <a:rPr lang="fr-FR" dirty="0"/>
              <a:t> </a:t>
            </a:r>
            <a:r>
              <a:rPr lang="fr-FR" dirty="0" smtClean="0"/>
              <a:t>     un sac vide</a:t>
            </a:r>
            <a:endParaRPr lang="fr-FR" dirty="0"/>
          </a:p>
        </p:txBody>
      </p:sp>
      <p:sp>
        <p:nvSpPr>
          <p:cNvPr id="19" name="Rectangle 18"/>
          <p:cNvSpPr/>
          <p:nvPr/>
        </p:nvSpPr>
        <p:spPr>
          <a:xfrm>
            <a:off x="2843808" y="548680"/>
            <a:ext cx="2002984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un </a:t>
            </a:r>
            <a:r>
              <a:rPr lang="fr-FR" b="1" u="sng" dirty="0">
                <a:solidFill>
                  <a:schemeClr val="accent6">
                    <a:lumMod val="75000"/>
                  </a:schemeClr>
                </a:solidFill>
              </a:rPr>
              <a:t>gentil</a:t>
            </a:r>
            <a:r>
              <a:rPr lang="fr-FR" dirty="0"/>
              <a:t> </a:t>
            </a:r>
            <a:r>
              <a:rPr lang="fr-FR" dirty="0" smtClean="0"/>
              <a:t>chien</a:t>
            </a:r>
          </a:p>
          <a:p>
            <a:r>
              <a:rPr lang="fr-FR" dirty="0"/>
              <a:t>d</a:t>
            </a:r>
            <a:r>
              <a:rPr lang="fr-FR" dirty="0" smtClean="0"/>
              <a:t>es sapins </a:t>
            </a:r>
            <a:r>
              <a:rPr lang="fr-FR" b="1" u="sng" dirty="0" smtClean="0">
                <a:solidFill>
                  <a:schemeClr val="accent6">
                    <a:lumMod val="75000"/>
                  </a:schemeClr>
                </a:solidFill>
              </a:rPr>
              <a:t>verts</a:t>
            </a:r>
          </a:p>
          <a:p>
            <a:r>
              <a:rPr lang="fr-FR" dirty="0"/>
              <a:t>c</a:t>
            </a:r>
            <a:r>
              <a:rPr lang="fr-FR" dirty="0" smtClean="0"/>
              <a:t>ette </a:t>
            </a:r>
            <a:r>
              <a:rPr lang="fr-FR" b="1" u="sng" dirty="0" smtClean="0">
                <a:solidFill>
                  <a:schemeClr val="accent6">
                    <a:lumMod val="75000"/>
                  </a:schemeClr>
                </a:solidFill>
              </a:rPr>
              <a:t>petite</a:t>
            </a:r>
            <a:r>
              <a:rPr lang="fr-FR" dirty="0" smtClean="0"/>
              <a:t> maison</a:t>
            </a:r>
          </a:p>
          <a:p>
            <a:r>
              <a:rPr lang="fr-FR" dirty="0" smtClean="0"/>
              <a:t>Le loup </a:t>
            </a:r>
            <a:r>
              <a:rPr lang="fr-FR" b="1" u="sng" dirty="0" smtClean="0">
                <a:solidFill>
                  <a:schemeClr val="accent6">
                    <a:lumMod val="75000"/>
                  </a:schemeClr>
                </a:solidFill>
              </a:rPr>
              <a:t>affamé</a:t>
            </a:r>
          </a:p>
          <a:p>
            <a:r>
              <a:rPr lang="fr-FR" dirty="0"/>
              <a:t> </a:t>
            </a:r>
            <a:r>
              <a:rPr lang="fr-FR" dirty="0" smtClean="0"/>
              <a:t>     un sac </a:t>
            </a:r>
            <a:r>
              <a:rPr lang="fr-FR" b="1" u="sng" dirty="0" smtClean="0">
                <a:solidFill>
                  <a:schemeClr val="accent6">
                    <a:lumMod val="75000"/>
                  </a:schemeClr>
                </a:solidFill>
              </a:rPr>
              <a:t>vide</a:t>
            </a:r>
            <a:endParaRPr lang="fr-FR" b="1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18800" y="3969741"/>
            <a:ext cx="2177647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l</a:t>
            </a:r>
            <a:r>
              <a:rPr lang="fr-FR" dirty="0" smtClean="0"/>
              <a:t>a souris grise</a:t>
            </a:r>
          </a:p>
          <a:p>
            <a:r>
              <a:rPr lang="fr-FR" dirty="0"/>
              <a:t>c</a:t>
            </a:r>
            <a:r>
              <a:rPr lang="fr-FR" dirty="0" smtClean="0"/>
              <a:t>e gros gâteau</a:t>
            </a:r>
          </a:p>
          <a:p>
            <a:r>
              <a:rPr lang="fr-FR" dirty="0"/>
              <a:t>d</a:t>
            </a:r>
            <a:r>
              <a:rPr lang="fr-FR" dirty="0" smtClean="0"/>
              <a:t>u chocolat noir</a:t>
            </a:r>
          </a:p>
          <a:p>
            <a:r>
              <a:rPr lang="fr-FR" dirty="0"/>
              <a:t>u</a:t>
            </a:r>
            <a:r>
              <a:rPr lang="fr-FR" dirty="0" smtClean="0"/>
              <a:t>n mauvais caractère</a:t>
            </a:r>
          </a:p>
          <a:p>
            <a:r>
              <a:rPr lang="fr-FR" dirty="0"/>
              <a:t> </a:t>
            </a:r>
            <a:r>
              <a:rPr lang="fr-FR" dirty="0" smtClean="0"/>
              <a:t>     le renard rusé </a:t>
            </a:r>
            <a:endParaRPr lang="fr-FR" dirty="0"/>
          </a:p>
        </p:txBody>
      </p:sp>
      <p:sp>
        <p:nvSpPr>
          <p:cNvPr id="21" name="Rectangle 20"/>
          <p:cNvSpPr/>
          <p:nvPr/>
        </p:nvSpPr>
        <p:spPr>
          <a:xfrm>
            <a:off x="2679948" y="4003459"/>
            <a:ext cx="2177647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l</a:t>
            </a:r>
            <a:r>
              <a:rPr lang="fr-FR" dirty="0" smtClean="0"/>
              <a:t>a souris </a:t>
            </a:r>
            <a:r>
              <a:rPr lang="fr-FR" b="1" u="sng" dirty="0" smtClean="0">
                <a:solidFill>
                  <a:schemeClr val="accent6">
                    <a:lumMod val="75000"/>
                  </a:schemeClr>
                </a:solidFill>
              </a:rPr>
              <a:t>grise</a:t>
            </a:r>
          </a:p>
          <a:p>
            <a:r>
              <a:rPr lang="fr-FR" dirty="0"/>
              <a:t>c</a:t>
            </a:r>
            <a:r>
              <a:rPr lang="fr-FR" dirty="0" smtClean="0"/>
              <a:t>e </a:t>
            </a:r>
            <a:r>
              <a:rPr lang="fr-FR" b="1" u="sng" dirty="0" smtClean="0">
                <a:solidFill>
                  <a:schemeClr val="accent6">
                    <a:lumMod val="75000"/>
                  </a:schemeClr>
                </a:solidFill>
              </a:rPr>
              <a:t>gros</a:t>
            </a:r>
            <a:r>
              <a:rPr lang="fr-FR" dirty="0" smtClean="0"/>
              <a:t> gâteau</a:t>
            </a:r>
          </a:p>
          <a:p>
            <a:r>
              <a:rPr lang="fr-FR" dirty="0"/>
              <a:t>d</a:t>
            </a:r>
            <a:r>
              <a:rPr lang="fr-FR" dirty="0" smtClean="0"/>
              <a:t>u chocolat </a:t>
            </a:r>
            <a:r>
              <a:rPr lang="fr-FR" b="1" u="sng" dirty="0" smtClean="0">
                <a:solidFill>
                  <a:schemeClr val="accent6">
                    <a:lumMod val="75000"/>
                  </a:schemeClr>
                </a:solidFill>
              </a:rPr>
              <a:t>noir</a:t>
            </a:r>
          </a:p>
          <a:p>
            <a:r>
              <a:rPr lang="fr-FR" dirty="0"/>
              <a:t>u</a:t>
            </a:r>
            <a:r>
              <a:rPr lang="fr-FR" dirty="0" smtClean="0"/>
              <a:t>n </a:t>
            </a:r>
            <a:r>
              <a:rPr lang="fr-FR" b="1" u="sng" dirty="0" smtClean="0">
                <a:solidFill>
                  <a:schemeClr val="accent6">
                    <a:lumMod val="75000"/>
                  </a:schemeClr>
                </a:solidFill>
              </a:rPr>
              <a:t>mauvais</a:t>
            </a:r>
            <a:r>
              <a:rPr lang="fr-FR" dirty="0" smtClean="0"/>
              <a:t> caractère</a:t>
            </a:r>
          </a:p>
          <a:p>
            <a:r>
              <a:rPr lang="fr-FR" dirty="0"/>
              <a:t> </a:t>
            </a:r>
            <a:r>
              <a:rPr lang="fr-FR" dirty="0" smtClean="0"/>
              <a:t>     le renard </a:t>
            </a:r>
            <a:r>
              <a:rPr lang="fr-FR" b="1" u="sng" dirty="0" smtClean="0">
                <a:solidFill>
                  <a:schemeClr val="accent6">
                    <a:lumMod val="75000"/>
                  </a:schemeClr>
                </a:solidFill>
              </a:rPr>
              <a:t>rusé </a:t>
            </a:r>
            <a:endParaRPr lang="fr-FR" b="1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-27303" y="3434516"/>
            <a:ext cx="258307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u="sng" dirty="0" smtClean="0"/>
              <a:t>Copie les GN  et souligne les adjectifs </a:t>
            </a:r>
            <a:r>
              <a:rPr lang="fr-FR" sz="1200" u="sng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077229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1590</TotalTime>
  <Words>90</Words>
  <Application>Microsoft Office PowerPoint</Application>
  <PresentationFormat>On-screen Show (4:3)</PresentationFormat>
  <Paragraphs>28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Geneviève</dc:creator>
  <cp:lastModifiedBy>Geneviève</cp:lastModifiedBy>
  <cp:revision>137</cp:revision>
  <cp:lastPrinted>2013-11-30T18:20:04Z</cp:lastPrinted>
  <dcterms:created xsi:type="dcterms:W3CDTF">2013-11-30T16:25:50Z</dcterms:created>
  <dcterms:modified xsi:type="dcterms:W3CDTF">2014-03-22T12:56:35Z</dcterms:modified>
</cp:coreProperties>
</file>