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30" autoAdjust="0"/>
  </p:normalViewPr>
  <p:slideViewPr>
    <p:cSldViewPr>
      <p:cViewPr varScale="1">
        <p:scale>
          <a:sx n="79" d="100"/>
          <a:sy n="79" d="100"/>
        </p:scale>
        <p:origin x="250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1FE7A-9395-4652-A7A9-606D3BFEF37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746125"/>
            <a:ext cx="27940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2F375-BACD-4014-B701-511522742B6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47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On peut utiliser les pieds 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F375-BACD-4014-B701-511522742B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91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0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0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6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7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6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07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8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5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1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88F54-820E-42F8-9FB7-863476A71BE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B3947-8A6B-44CF-B588-365538D681A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7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jpeg"/><Relationship Id="rId5" Type="http://schemas.openxmlformats.org/officeDocument/2006/relationships/image" Target="../media/image2.gif"/><Relationship Id="rId15" Type="http://schemas.openxmlformats.org/officeDocument/2006/relationships/image" Target="../media/image11.jpeg"/><Relationship Id="rId10" Type="http://schemas.openxmlformats.org/officeDocument/2006/relationships/image" Target="../media/image6.jpeg"/><Relationship Id="rId4" Type="http://schemas.microsoft.com/office/2007/relationships/hdphoto" Target="../media/hdphoto1.wdp"/><Relationship Id="rId9" Type="http://schemas.openxmlformats.org/officeDocument/2006/relationships/image" Target="../media/image5.jpeg"/><Relationship Id="rId1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01266" y="716964"/>
            <a:ext cx="4800600" cy="3408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tx1"/>
                </a:solidFill>
                <a:latin typeface="Comic Sans MS" pitchFamily="66" charset="0"/>
              </a:rPr>
              <a:t>Comment mesurer des longueurs ? 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1266" y="203243"/>
            <a:ext cx="4824536" cy="5218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latin typeface="Jokerman" pitchFamily="82" charset="0"/>
              </a:rPr>
              <a:t>MESURES</a:t>
            </a:r>
            <a:endParaRPr lang="en-US" sz="2800" dirty="0">
              <a:latin typeface="Jokerman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3176" y="179512"/>
            <a:ext cx="1540806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MESU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…..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23" name="Étoile à 5 branches 22"/>
          <p:cNvSpPr/>
          <p:nvPr/>
        </p:nvSpPr>
        <p:spPr>
          <a:xfrm>
            <a:off x="373680" y="210206"/>
            <a:ext cx="470511" cy="424601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5" name="Picture 2" descr="http://gifs.toutimages.com/images/corps_humain/yeux/yeux_01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527" y="851391"/>
            <a:ext cx="288327" cy="19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cliparts.toutimages.com/corps_humain/mains/007.gif"/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744" y="661749"/>
            <a:ext cx="7620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8939" y="1123155"/>
            <a:ext cx="56262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48835" y="64169"/>
            <a:ext cx="6741368" cy="8973888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4" descr="http://www.icone-gif.com/gif/construction/engrenage/cons_outil21.gif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64901">
            <a:off x="6102483" y="607853"/>
            <a:ext cx="479480" cy="59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3B30C43-DFD3-4034-9416-6B5604535712}"/>
              </a:ext>
            </a:extLst>
          </p:cNvPr>
          <p:cNvSpPr/>
          <p:nvPr/>
        </p:nvSpPr>
        <p:spPr>
          <a:xfrm>
            <a:off x="48835" y="1452221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Arial Rounded MT Bold" panose="020F0704030504030204" pitchFamily="34" charset="0"/>
              </a:rPr>
              <a:t>Nous avons mesuré la cour en pas de fourmi, en pas de géant, en saut de kangourou. Il y avait des différences car nous n’avons pas la même taille ni la même pointure !</a:t>
            </a:r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AFE802-5C81-47FA-9007-4F78166820E3}"/>
              </a:ext>
            </a:extLst>
          </p:cNvPr>
          <p:cNvSpPr/>
          <p:nvPr/>
        </p:nvSpPr>
        <p:spPr>
          <a:xfrm>
            <a:off x="170375" y="1162970"/>
            <a:ext cx="3849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Alamain" panose="020B0603050302020204" pitchFamily="34" charset="0"/>
              </a:rPr>
              <a:t>On peut utiliser les pieds :</a:t>
            </a:r>
            <a:endParaRPr lang="en-US" b="1" u="sng" dirty="0">
              <a:latin typeface="Alamain" panose="020B0603050302020204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1F25E1B9-6B57-45FD-B73A-9BB1DA2208CB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83" b="19948"/>
          <a:stretch/>
        </p:blipFill>
        <p:spPr>
          <a:xfrm>
            <a:off x="3608185" y="1998498"/>
            <a:ext cx="665736" cy="95852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C50E6546-3476-46EE-8878-9404628083A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2166" y="2349922"/>
            <a:ext cx="649509" cy="503727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8FC99428-86FF-4372-A290-502410963BB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451" y="2188700"/>
            <a:ext cx="1241550" cy="67812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992D1664-A338-476D-8FD4-4A2FA613563A}"/>
              </a:ext>
            </a:extLst>
          </p:cNvPr>
          <p:cNvSpPr/>
          <p:nvPr/>
        </p:nvSpPr>
        <p:spPr>
          <a:xfrm>
            <a:off x="182935" y="3090436"/>
            <a:ext cx="5230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Alamain" panose="020B0603050302020204" pitchFamily="34" charset="0"/>
              </a:rPr>
              <a:t>On peut utiliser la main ou un objet :</a:t>
            </a:r>
            <a:endParaRPr lang="en-US" b="1" u="sng" dirty="0">
              <a:latin typeface="Alamain" panose="020B06030503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14C7D2A-1ACE-4C7F-8ECA-6CADD783FE58}"/>
              </a:ext>
            </a:extLst>
          </p:cNvPr>
          <p:cNvSpPr/>
          <p:nvPr/>
        </p:nvSpPr>
        <p:spPr>
          <a:xfrm>
            <a:off x="109916" y="3445804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Arial Rounded MT Bold" panose="020F0704030504030204" pitchFamily="34" charset="0"/>
              </a:rPr>
              <a:t>Pour résoudre l’énigme de la course des escargots, certains on utilisé la main, une petite éponge ou une ficelle.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C6581C0-C557-4493-A1AA-A0F2CA6C6B97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56" b="38799"/>
          <a:stretch/>
        </p:blipFill>
        <p:spPr>
          <a:xfrm>
            <a:off x="170375" y="4077868"/>
            <a:ext cx="3289096" cy="1088971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4065E7F8-B007-471D-8A3E-D213D16EA412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3" t="19227" r="17440" b="1316"/>
          <a:stretch/>
        </p:blipFill>
        <p:spPr>
          <a:xfrm rot="16200000">
            <a:off x="4736593" y="3495809"/>
            <a:ext cx="1010862" cy="1936205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92647AC4-8C10-4BA7-9DB7-1637ED1D23E3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07"/>
          <a:stretch/>
        </p:blipFill>
        <p:spPr>
          <a:xfrm rot="5400000">
            <a:off x="3044379" y="4282168"/>
            <a:ext cx="1127612" cy="3046911"/>
          </a:xfrm>
          <a:prstGeom prst="rect">
            <a:avLst/>
          </a:prstGeom>
        </p:spPr>
      </p:pic>
      <p:sp>
        <p:nvSpPr>
          <p:cNvPr id="66" name="Phylactère : pensées 65">
            <a:extLst>
              <a:ext uri="{FF2B5EF4-FFF2-40B4-BE49-F238E27FC236}">
                <a16:creationId xmlns:a16="http://schemas.microsoft.com/office/drawing/2014/main" id="{5774F6D6-5A67-44F2-9F88-7133669E18C5}"/>
              </a:ext>
            </a:extLst>
          </p:cNvPr>
          <p:cNvSpPr/>
          <p:nvPr/>
        </p:nvSpPr>
        <p:spPr>
          <a:xfrm>
            <a:off x="1465848" y="2264734"/>
            <a:ext cx="1531104" cy="655619"/>
          </a:xfrm>
          <a:prstGeom prst="cloudCallout">
            <a:avLst>
              <a:gd name="adj1" fmla="val -62754"/>
              <a:gd name="adj2" fmla="val -45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C’est long !</a:t>
            </a:r>
          </a:p>
        </p:txBody>
      </p:sp>
      <p:pic>
        <p:nvPicPr>
          <p:cNvPr id="68" name="Image 67">
            <a:extLst>
              <a:ext uri="{FF2B5EF4-FFF2-40B4-BE49-F238E27FC236}">
                <a16:creationId xmlns:a16="http://schemas.microsoft.com/office/drawing/2014/main" id="{FD3FB16F-C428-453C-BBF4-3CD54BB74120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21" b="45954"/>
          <a:stretch/>
        </p:blipFill>
        <p:spPr>
          <a:xfrm>
            <a:off x="3529001" y="6787086"/>
            <a:ext cx="3002112" cy="1072325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1BBC269A-0FF2-4330-9F21-6BB3DE65A59E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5" b="25477"/>
          <a:stretch/>
        </p:blipFill>
        <p:spPr>
          <a:xfrm>
            <a:off x="3739156" y="8168513"/>
            <a:ext cx="2240741" cy="769827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616B9BBC-1E3B-4015-A7BE-4305F3100AB1}"/>
              </a:ext>
            </a:extLst>
          </p:cNvPr>
          <p:cNvSpPr/>
          <p:nvPr/>
        </p:nvSpPr>
        <p:spPr>
          <a:xfrm>
            <a:off x="58316" y="6527478"/>
            <a:ext cx="67413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latin typeface="Alamain" panose="020B0603050302020204" pitchFamily="34" charset="0"/>
              </a:rPr>
              <a:t>On peut comparer les objets en les superposant</a:t>
            </a:r>
          </a:p>
          <a:p>
            <a:endParaRPr lang="fr-FR" b="1" u="sng" dirty="0">
              <a:latin typeface="Alamain" panose="020B0603050302020204" pitchFamily="34" charset="0"/>
            </a:endParaRPr>
          </a:p>
          <a:p>
            <a:r>
              <a:rPr lang="fr-FR" b="1" u="sng" dirty="0">
                <a:latin typeface="Alamain" panose="020B0603050302020204" pitchFamily="34" charset="0"/>
              </a:rPr>
              <a:t> ou en les alignant :</a:t>
            </a:r>
            <a:endParaRPr lang="en-US" b="1" u="sng" dirty="0">
              <a:latin typeface="Alamain" panose="020B06030503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B01CE3-E33A-409F-A178-F6BBA4470C0B}"/>
              </a:ext>
            </a:extLst>
          </p:cNvPr>
          <p:cNvSpPr/>
          <p:nvPr/>
        </p:nvSpPr>
        <p:spPr>
          <a:xfrm>
            <a:off x="51429" y="7371466"/>
            <a:ext cx="35709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Arial Rounded MT Bold" panose="020F0704030504030204" pitchFamily="34" charset="0"/>
              </a:rPr>
              <a:t>Nous avons fabriqué une règle en carton en reportant toujours la même unité et en coloriant chaque partie d’une couleur différente.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864D7DA-A74F-4E4B-9BFC-57EF2537ABE8}"/>
              </a:ext>
            </a:extLst>
          </p:cNvPr>
          <p:cNvSpPr/>
          <p:nvPr/>
        </p:nvSpPr>
        <p:spPr>
          <a:xfrm>
            <a:off x="3240251" y="7951223"/>
            <a:ext cx="909901" cy="2172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368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128</Words>
  <Application>Microsoft Office PowerPoint</Application>
  <PresentationFormat>Affichage à l'écran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Alamain</vt:lpstr>
      <vt:lpstr>Arial</vt:lpstr>
      <vt:lpstr>Arial Rounded MT Bold</vt:lpstr>
      <vt:lpstr>Berlin Sans FB Demi</vt:lpstr>
      <vt:lpstr>Bradley Hand ITC</vt:lpstr>
      <vt:lpstr>Calibri</vt:lpstr>
      <vt:lpstr>Comic Sans MS</vt:lpstr>
      <vt:lpstr>Jokerman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Geneviève</dc:creator>
  <cp:lastModifiedBy>ReCreatisse</cp:lastModifiedBy>
  <cp:revision>44</cp:revision>
  <cp:lastPrinted>2014-05-30T07:13:21Z</cp:lastPrinted>
  <dcterms:created xsi:type="dcterms:W3CDTF">2013-09-07T16:08:51Z</dcterms:created>
  <dcterms:modified xsi:type="dcterms:W3CDTF">2017-11-29T11:11:18Z</dcterms:modified>
</cp:coreProperties>
</file>