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BB1482-9665-4C4D-A02A-98FE513D80EB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D3C559-0CC9-4807-8B15-FFDB75D8C72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359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Ecris</a:t>
            </a:r>
            <a:r>
              <a:rPr lang="en-US" baseline="0" dirty="0"/>
              <a:t> les </a:t>
            </a:r>
            <a:r>
              <a:rPr lang="en-US" baseline="0" dirty="0" err="1"/>
              <a:t>nombres</a:t>
            </a:r>
            <a:r>
              <a:rPr lang="en-US" baseline="0" dirty="0"/>
              <a:t> </a:t>
            </a:r>
            <a:r>
              <a:rPr lang="en-US" baseline="0" dirty="0" err="1"/>
              <a:t>dans</a:t>
            </a:r>
            <a:r>
              <a:rPr lang="en-US" baseline="0" dirty="0"/>
              <a:t> les </a:t>
            </a:r>
            <a:r>
              <a:rPr lang="en-US" baseline="0" dirty="0" err="1"/>
              <a:t>bulles</a:t>
            </a:r>
            <a:r>
              <a:rPr lang="en-US" baseline="0" dirty="0"/>
              <a:t> 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3C559-0CC9-4807-8B15-FFDB75D8C72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596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C734-B5BD-4E3D-8738-614E52D02517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435D0-6A3D-48C7-B992-676D9BD458E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580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C734-B5BD-4E3D-8738-614E52D02517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435D0-6A3D-48C7-B992-676D9BD458E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615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C734-B5BD-4E3D-8738-614E52D02517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435D0-6A3D-48C7-B992-676D9BD458E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98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C734-B5BD-4E3D-8738-614E52D02517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435D0-6A3D-48C7-B992-676D9BD458E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08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C734-B5BD-4E3D-8738-614E52D02517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435D0-6A3D-48C7-B992-676D9BD458E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295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C734-B5BD-4E3D-8738-614E52D02517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435D0-6A3D-48C7-B992-676D9BD458E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66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C734-B5BD-4E3D-8738-614E52D02517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435D0-6A3D-48C7-B992-676D9BD458E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418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C734-B5BD-4E3D-8738-614E52D02517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435D0-6A3D-48C7-B992-676D9BD458E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70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C734-B5BD-4E3D-8738-614E52D02517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435D0-6A3D-48C7-B992-676D9BD458E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419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C734-B5BD-4E3D-8738-614E52D02517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435D0-6A3D-48C7-B992-676D9BD458E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416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C734-B5BD-4E3D-8738-614E52D02517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435D0-6A3D-48C7-B992-676D9BD458E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4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6C734-B5BD-4E3D-8738-614E52D02517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435D0-6A3D-48C7-B992-676D9BD458E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774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135020"/>
              </p:ext>
            </p:extLst>
          </p:nvPr>
        </p:nvGraphicFramePr>
        <p:xfrm>
          <a:off x="80251" y="3411113"/>
          <a:ext cx="7595441" cy="3284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31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93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84984">
                <a:tc>
                  <a:txBody>
                    <a:bodyPr/>
                    <a:lstStyle/>
                    <a:p>
                      <a:endParaRPr lang="en-US" sz="9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315342"/>
              </p:ext>
            </p:extLst>
          </p:nvPr>
        </p:nvGraphicFramePr>
        <p:xfrm>
          <a:off x="29475" y="44624"/>
          <a:ext cx="7595441" cy="3284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31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93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84984">
                <a:tc>
                  <a:txBody>
                    <a:bodyPr/>
                    <a:lstStyle/>
                    <a:p>
                      <a:endParaRPr lang="fr-FR" sz="900" b="1" u="sng" dirty="0"/>
                    </a:p>
                    <a:p>
                      <a:endParaRPr lang="en-US" sz="9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Diagonal Stripe 6"/>
          <p:cNvSpPr/>
          <p:nvPr/>
        </p:nvSpPr>
        <p:spPr>
          <a:xfrm rot="8436611">
            <a:off x="6802404" y="647140"/>
            <a:ext cx="1612163" cy="1963318"/>
          </a:xfrm>
          <a:prstGeom prst="diagStripe">
            <a:avLst>
              <a:gd name="adj" fmla="val 4470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555776" y="3969741"/>
            <a:ext cx="0" cy="2160240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Diagonal Stripe 29"/>
          <p:cNvSpPr/>
          <p:nvPr/>
        </p:nvSpPr>
        <p:spPr>
          <a:xfrm rot="8436611">
            <a:off x="6850341" y="3984260"/>
            <a:ext cx="1612163" cy="1963318"/>
          </a:xfrm>
          <a:prstGeom prst="diagStripe">
            <a:avLst>
              <a:gd name="adj" fmla="val 4470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380" y="3020326"/>
            <a:ext cx="380232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 sz="1400" dirty="0"/>
              <a:t>A1</a:t>
            </a:r>
            <a:endParaRPr lang="en-US" sz="1400" dirty="0"/>
          </a:p>
        </p:txBody>
      </p:sp>
      <p:sp>
        <p:nvSpPr>
          <p:cNvPr id="31" name="Rectangle 30"/>
          <p:cNvSpPr/>
          <p:nvPr/>
        </p:nvSpPr>
        <p:spPr>
          <a:xfrm>
            <a:off x="6545331" y="3045586"/>
            <a:ext cx="103586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i="1" dirty="0"/>
              <a:t>ReCreatisse.com</a:t>
            </a:r>
            <a:endParaRPr lang="en-US" sz="1000" i="1" dirty="0"/>
          </a:p>
        </p:txBody>
      </p:sp>
      <p:sp>
        <p:nvSpPr>
          <p:cNvPr id="33" name="Rectangle 32"/>
          <p:cNvSpPr/>
          <p:nvPr/>
        </p:nvSpPr>
        <p:spPr>
          <a:xfrm>
            <a:off x="130897" y="6364293"/>
            <a:ext cx="380232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 sz="1400" dirty="0"/>
              <a:t>A2</a:t>
            </a:r>
            <a:endParaRPr lang="en-US" sz="1400" dirty="0"/>
          </a:p>
        </p:txBody>
      </p:sp>
      <p:sp>
        <p:nvSpPr>
          <p:cNvPr id="39" name="Rectangle 38"/>
          <p:cNvSpPr/>
          <p:nvPr/>
        </p:nvSpPr>
        <p:spPr>
          <a:xfrm>
            <a:off x="6671434" y="6425849"/>
            <a:ext cx="103586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i="1" dirty="0"/>
              <a:t>ReCreatisse.com</a:t>
            </a:r>
            <a:endParaRPr lang="en-US" sz="1000" i="1" dirty="0"/>
          </a:p>
        </p:txBody>
      </p:sp>
      <p:sp>
        <p:nvSpPr>
          <p:cNvPr id="24" name="Rectangle 23"/>
          <p:cNvSpPr/>
          <p:nvPr/>
        </p:nvSpPr>
        <p:spPr>
          <a:xfrm>
            <a:off x="-30517" y="65641"/>
            <a:ext cx="17935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u="sng" dirty="0" err="1"/>
              <a:t>Entoure</a:t>
            </a:r>
            <a:r>
              <a:rPr lang="en-US" sz="1400" b="1" u="sng" dirty="0"/>
              <a:t> le bon </a:t>
            </a:r>
            <a:r>
              <a:rPr lang="en-US" sz="1400" b="1" u="sng" dirty="0" err="1"/>
              <a:t>signe</a:t>
            </a:r>
            <a:r>
              <a:rPr lang="en-US" sz="1400" b="1" u="sng" dirty="0"/>
              <a:t> :</a:t>
            </a:r>
          </a:p>
        </p:txBody>
      </p:sp>
      <p:cxnSp>
        <p:nvCxnSpPr>
          <p:cNvPr id="34" name="Straight Connector 12"/>
          <p:cNvCxnSpPr/>
          <p:nvPr/>
        </p:nvCxnSpPr>
        <p:spPr>
          <a:xfrm>
            <a:off x="2578092" y="616369"/>
            <a:ext cx="0" cy="2160240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53" name="Picture 2" descr="crayons,ecole,scrap,couleurs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 rot="20533549">
            <a:off x="1587333" y="175406"/>
            <a:ext cx="799557" cy="54369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4" name="Picture 2" descr="crayons,ecole,scrap,couleurs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 rot="20826551">
            <a:off x="1664425" y="3838358"/>
            <a:ext cx="799557" cy="54369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0" name="Rectangle 59"/>
          <p:cNvSpPr/>
          <p:nvPr/>
        </p:nvSpPr>
        <p:spPr>
          <a:xfrm>
            <a:off x="21396" y="3409608"/>
            <a:ext cx="17935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u="sng" dirty="0" err="1"/>
              <a:t>Entoure</a:t>
            </a:r>
            <a:r>
              <a:rPr lang="en-US" sz="1400" b="1" u="sng" dirty="0"/>
              <a:t> le bon </a:t>
            </a:r>
            <a:r>
              <a:rPr lang="en-US" sz="1400" b="1" u="sng" dirty="0" err="1"/>
              <a:t>signe</a:t>
            </a:r>
            <a:r>
              <a:rPr lang="en-US" sz="1400" b="1" u="sng" dirty="0"/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2220222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2000</TotalTime>
  <Words>22</Words>
  <Application>Microsoft Office PowerPoint</Application>
  <PresentationFormat>Affichage à l'écran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Geneviève</dc:creator>
  <cp:lastModifiedBy>ReCreatisse</cp:lastModifiedBy>
  <cp:revision>144</cp:revision>
  <cp:lastPrinted>2013-11-30T18:20:04Z</cp:lastPrinted>
  <dcterms:created xsi:type="dcterms:W3CDTF">2013-11-30T16:25:50Z</dcterms:created>
  <dcterms:modified xsi:type="dcterms:W3CDTF">2016-08-18T08:07:31Z</dcterms:modified>
</cp:coreProperties>
</file>