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1" r:id="rId2"/>
    <p:sldId id="257" r:id="rId3"/>
    <p:sldId id="258" r:id="rId4"/>
    <p:sldId id="259" r:id="rId5"/>
    <p:sldId id="260" r:id="rId6"/>
    <p:sldId id="267" r:id="rId7"/>
    <p:sldId id="262" r:id="rId8"/>
    <p:sldId id="268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E3DB4-C8BF-4BB0-A19F-690E3458B063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1D00D-007F-4A14-ADD1-07D06B2545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444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7241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8500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392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102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3572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7354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888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8770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270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235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084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Je chante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1D00D-007F-4A14-ADD1-07D06B2545B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897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987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436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911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55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86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33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58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572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44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103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62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8673-B1CE-444E-A926-C56D0580AF2D}" type="datetimeFigureOut">
              <a:rPr lang="fr-FR" smtClean="0"/>
              <a:t>26/01/2017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93F21-3F02-4988-A610-CF34378E7D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8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forme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9322" y="2937026"/>
            <a:ext cx="2919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suis en forme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forme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forme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forme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forme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forme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123236" y="2921033"/>
            <a:ext cx="27013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es en forme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92524" y="2951456"/>
            <a:ext cx="27574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Il/elle est en forme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35363" y="6367386"/>
            <a:ext cx="2937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Nous sommes en forme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23101" y="6398376"/>
            <a:ext cx="27831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êtes en forme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075172" y="6372411"/>
            <a:ext cx="31197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sont en forme .</a:t>
            </a:r>
          </a:p>
        </p:txBody>
      </p:sp>
      <p:pic>
        <p:nvPicPr>
          <p:cNvPr id="2050" name="Picture 2" descr="moi, ça va 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03" y="1027684"/>
            <a:ext cx="2233751" cy="19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moi, ça va 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922" y="1027684"/>
            <a:ext cx="2233751" cy="19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moi, ça va 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330" y="1070742"/>
            <a:ext cx="2233751" cy="19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moi, ça va 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57" y="4472676"/>
            <a:ext cx="2233751" cy="19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moi, ça va 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527" y="4390563"/>
            <a:ext cx="2233751" cy="19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moi, ça va 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191" y="4427171"/>
            <a:ext cx="2233751" cy="199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59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77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chaud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376" y="2911284"/>
            <a:ext cx="1936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J’ai chaud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chaud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chaud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chaud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chaud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chaud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12198" y="2890599"/>
            <a:ext cx="21804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as chaud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17293" y="2909926"/>
            <a:ext cx="24705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a chaud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30011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Nous avons chaud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291959" y="6391486"/>
            <a:ext cx="280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avez chaud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3050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Ils/elles ont chaud 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</p:txBody>
      </p:sp>
      <p:pic>
        <p:nvPicPr>
          <p:cNvPr id="5122" name="Picture 2" descr="Il fait chaud  | Il fait chaud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97" y="1175487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Il fait chaud  | Il fait chaud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781" y="1148995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l fait chaud  | Il fait chaud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4187" y="1144894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l fait chaud  | Il fait chaud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34" y="4715920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l fait chaud  | Il fait chaud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922" y="4752107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l fait chaud  | Il fait chaud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3421" y="4605857"/>
            <a:ext cx="19050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926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77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le temps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376" y="2911284"/>
            <a:ext cx="2406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J’ai le temps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le temps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le temps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le temps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le temps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le temps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18693" y="2932393"/>
            <a:ext cx="26500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as le temps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221769" y="2880407"/>
            <a:ext cx="29402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a le temps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19329" y="6394306"/>
            <a:ext cx="29193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avons le temps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28044" y="6373057"/>
            <a:ext cx="2975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avez le temps 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975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ont le temps .</a:t>
            </a:r>
          </a:p>
        </p:txBody>
      </p:sp>
      <p:pic>
        <p:nvPicPr>
          <p:cNvPr id="6150" name="Picture 6" descr="CHAC-HAMA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287" y="1393353"/>
            <a:ext cx="18954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CHAC-HAMA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65" y="1370293"/>
            <a:ext cx="18954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CHAC-HAMA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6837" y="1238684"/>
            <a:ext cx="18954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6" descr="CHAC-HAMA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732" y="4713809"/>
            <a:ext cx="18954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6" descr="CHAC-HAMA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476" y="4824360"/>
            <a:ext cx="18954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 descr="CHAC-HAMAC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080" y="4754130"/>
            <a:ext cx="18954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35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77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peur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376" y="2911284"/>
            <a:ext cx="20361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J’ai peur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peur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peur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peur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peur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peur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18693" y="2932393"/>
            <a:ext cx="23230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Tu as peur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221769" y="2880407"/>
            <a:ext cx="26597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latin typeface="MV Boli" panose="02000500030200090000" pitchFamily="2" charset="0"/>
                <a:cs typeface="MV Boli" panose="02000500030200090000" pitchFamily="2" charset="0"/>
              </a:rPr>
              <a:t>Il/elle a peur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19329" y="6394306"/>
            <a:ext cx="2839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Nous avons peur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128044" y="6373057"/>
            <a:ext cx="27943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avez peur 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908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Ils/elles ont peur .</a:t>
            </a:r>
          </a:p>
        </p:txBody>
      </p:sp>
      <p:pic>
        <p:nvPicPr>
          <p:cNvPr id="7170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66" y="1312684"/>
            <a:ext cx="1604933" cy="14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087" y="1337465"/>
            <a:ext cx="1604933" cy="14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504" y="1214643"/>
            <a:ext cx="1604933" cy="14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65" y="4771954"/>
            <a:ext cx="1604933" cy="14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110" y="4676340"/>
            <a:ext cx="1604933" cy="14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4438" y="4654013"/>
            <a:ext cx="1604933" cy="1495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03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retard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9322" y="2937026"/>
            <a:ext cx="29803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suis en retard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retard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retard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retard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retard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retard</a:t>
            </a:r>
          </a:p>
        </p:txBody>
      </p:sp>
      <p:pic>
        <p:nvPicPr>
          <p:cNvPr id="1026" name="Picture 2" descr="Afficher l'image d'orig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983" y="1317394"/>
            <a:ext cx="19199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2" descr="Afficher l'image d'orig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28" y="1337558"/>
            <a:ext cx="19199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Afficher l'image d'orig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136" y="1300679"/>
            <a:ext cx="19199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Afficher l'image d'orig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04" y="4688466"/>
            <a:ext cx="19199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Afficher l'image d'orig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28" y="4761510"/>
            <a:ext cx="19199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2" descr="Afficher l'image d'origin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743" y="4705676"/>
            <a:ext cx="1919977" cy="1582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Rectangle 59"/>
          <p:cNvSpPr/>
          <p:nvPr/>
        </p:nvSpPr>
        <p:spPr>
          <a:xfrm>
            <a:off x="3123236" y="2921033"/>
            <a:ext cx="276229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es en retard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92524" y="2951456"/>
            <a:ext cx="28087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Il/elle est en retard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139727" y="6471694"/>
            <a:ext cx="2983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Nous sommes en retard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79336" y="6389581"/>
            <a:ext cx="2571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Vous êtes en retard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876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Ils/elles sont en retard .</a:t>
            </a:r>
          </a:p>
        </p:txBody>
      </p:sp>
    </p:spTree>
    <p:extLst>
      <p:ext uri="{BB962C8B-B14F-4D97-AF65-F5344CB8AC3E}">
        <p14:creationId xmlns:p14="http://schemas.microsoft.com/office/powerpoint/2010/main" val="310408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malade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0389" y="2922637"/>
            <a:ext cx="25731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suis malade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malade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malade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malade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malade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malade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48415" y="2920678"/>
            <a:ext cx="23551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es malade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92524" y="2951456"/>
            <a:ext cx="29338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est malade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30588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sommes malades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79336" y="6389581"/>
            <a:ext cx="26035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êtes malades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669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latin typeface="MV Boli" panose="02000500030200090000" pitchFamily="2" charset="0"/>
                <a:cs typeface="MV Boli" panose="02000500030200090000" pitchFamily="2" charset="0"/>
              </a:rPr>
              <a:t>Ils/elles sont malades .</a:t>
            </a:r>
          </a:p>
        </p:txBody>
      </p:sp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13" y="1235368"/>
            <a:ext cx="2152077" cy="163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4994" y="1276202"/>
            <a:ext cx="2152077" cy="163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052" y="1248033"/>
            <a:ext cx="2152077" cy="163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838" y="4779635"/>
            <a:ext cx="2152077" cy="163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280" y="4735295"/>
            <a:ext cx="2152077" cy="163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013" y="4660646"/>
            <a:ext cx="2152077" cy="1634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982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sage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0389" y="2922637"/>
            <a:ext cx="21868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suis sage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sage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sage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sage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sage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sage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48415" y="2920678"/>
            <a:ext cx="196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es sage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92524" y="2951456"/>
            <a:ext cx="25474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est sage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27382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sommes sages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379336" y="6389581"/>
            <a:ext cx="22829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êtes sages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381678" y="6381605"/>
            <a:ext cx="2619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sont sages .</a:t>
            </a:r>
          </a:p>
        </p:txBody>
      </p:sp>
      <p:pic>
        <p:nvPicPr>
          <p:cNvPr id="3074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443" y="1273293"/>
            <a:ext cx="1338871" cy="16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545" y="1271334"/>
            <a:ext cx="1338871" cy="16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086" y="1188894"/>
            <a:ext cx="1338871" cy="16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8" y="4703188"/>
            <a:ext cx="1338871" cy="16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507" y="4732033"/>
            <a:ext cx="1338871" cy="16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9086" y="4703188"/>
            <a:ext cx="1338871" cy="1602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396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rapide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0389" y="2922637"/>
            <a:ext cx="2465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suis rapide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rapide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rapide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rapide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rapide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rapide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48415" y="2920678"/>
            <a:ext cx="2247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es rapide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192524" y="2951456"/>
            <a:ext cx="2826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est rapide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29674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sommes rapides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054474" y="6388767"/>
            <a:ext cx="29819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êtes rapides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8488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sont rapides .</a:t>
            </a:r>
          </a:p>
        </p:txBody>
      </p:sp>
      <p:pic>
        <p:nvPicPr>
          <p:cNvPr id="1026" name="Picture 2" descr="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80" y="1342777"/>
            <a:ext cx="2233810" cy="13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752" y="1414922"/>
            <a:ext cx="2233810" cy="13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6860" y="1423028"/>
            <a:ext cx="2233810" cy="13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228" y="4827220"/>
            <a:ext cx="2233810" cy="13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523" y="4879450"/>
            <a:ext cx="2233810" cy="13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982" y="4818290"/>
            <a:ext cx="2233810" cy="1396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934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 descr="grrrrr !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1271" y="4515861"/>
            <a:ext cx="1544845" cy="195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grrrrr !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250" y="4555728"/>
            <a:ext cx="1544845" cy="195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grrrrr !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23" y="4560312"/>
            <a:ext cx="1544845" cy="195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grrrrr !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439" y="1024288"/>
            <a:ext cx="1544845" cy="195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grrrrr !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775" y="994104"/>
            <a:ext cx="1544845" cy="195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grrrrr !!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24" y="1096050"/>
            <a:ext cx="1544845" cy="195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colère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50389" y="2922637"/>
            <a:ext cx="28937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Je suis en colère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colère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colère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colère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colère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être en colère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448415" y="2920678"/>
            <a:ext cx="26757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es en colère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290829" y="2968372"/>
            <a:ext cx="27366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Il/elle est en colère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-110583" y="6438114"/>
            <a:ext cx="321754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Nous sommes en colère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054474" y="6388767"/>
            <a:ext cx="27622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Vous êtes en colère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30989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Ils/elles sont en colère .</a:t>
            </a:r>
          </a:p>
        </p:txBody>
      </p:sp>
    </p:spTree>
    <p:extLst>
      <p:ext uri="{BB962C8B-B14F-4D97-AF65-F5344CB8AC3E}">
        <p14:creationId xmlns:p14="http://schemas.microsoft.com/office/powerpoint/2010/main" val="2751912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823898"/>
              </p:ext>
            </p:extLst>
          </p:nvPr>
        </p:nvGraphicFramePr>
        <p:xfrm>
          <a:off x="0" y="177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froid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376" y="2911284"/>
            <a:ext cx="18117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J’ai froid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froid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froid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froid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froid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froid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12198" y="2890599"/>
            <a:ext cx="20553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as froid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17293" y="2909926"/>
            <a:ext cx="2345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a froid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2876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Nous avons froid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291959" y="6391486"/>
            <a:ext cx="26805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avez froid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925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Ils/elles ont froid 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</p:txBody>
      </p:sp>
      <p:pic>
        <p:nvPicPr>
          <p:cNvPr id="3074" name="Picture 2" descr="Il fait froi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64" y="1237066"/>
            <a:ext cx="1328964" cy="16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Il fait froi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748" y="1234602"/>
            <a:ext cx="1328964" cy="16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l fait froi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283" y="1249903"/>
            <a:ext cx="1328964" cy="16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l fait froi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211" y="4698778"/>
            <a:ext cx="1328964" cy="16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l fait froi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535" y="4698778"/>
            <a:ext cx="1328964" cy="16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" descr="Il fait froi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566" y="4608333"/>
            <a:ext cx="1328964" cy="16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801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77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soif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376" y="2911284"/>
            <a:ext cx="1638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J’ai soif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soif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soif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soif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soif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soif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12198" y="2890599"/>
            <a:ext cx="18822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as soif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17293" y="2909926"/>
            <a:ext cx="2172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a soif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27029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Nous avons soif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291959" y="6391486"/>
            <a:ext cx="2507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avez soif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7526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Ils/elles ont soif 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</p:txBody>
      </p:sp>
      <p:pic>
        <p:nvPicPr>
          <p:cNvPr id="9218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558" y="1206466"/>
            <a:ext cx="1500246" cy="169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504" y="1190295"/>
            <a:ext cx="1500246" cy="169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916" y="1219261"/>
            <a:ext cx="1500246" cy="169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61" y="4726640"/>
            <a:ext cx="1500246" cy="169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102" y="4707589"/>
            <a:ext cx="1500246" cy="169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534" y="4707589"/>
            <a:ext cx="1500246" cy="1695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439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0" y="177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615422028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746206677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3079672025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537647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76203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faim </a:t>
            </a:r>
          </a:p>
        </p:txBody>
      </p:sp>
      <p:sp>
        <p:nvSpPr>
          <p:cNvPr id="6" name="Rectangle 5"/>
          <p:cNvSpPr/>
          <p:nvPr/>
        </p:nvSpPr>
        <p:spPr>
          <a:xfrm>
            <a:off x="579297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556158" y="61049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44902" y="570916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2232820" y="1939994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5342086" y="189064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22" name="Rectangle 21"/>
          <p:cNvSpPr/>
          <p:nvPr/>
        </p:nvSpPr>
        <p:spPr>
          <a:xfrm rot="16200000">
            <a:off x="8392518" y="1831089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28376" y="2911284"/>
            <a:ext cx="1762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J’ai faim 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9297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556158" y="406958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644902" y="4030009"/>
            <a:ext cx="19607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b="1" spc="50" dirty="0">
                <a:ln w="19050" cmpd="sng">
                  <a:solidFill>
                    <a:srgbClr val="002060"/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Arial Rounded MT Bold" panose="020F0704030504030204" pitchFamily="34" charset="0"/>
              </a:rPr>
              <a:t>présent</a:t>
            </a:r>
          </a:p>
        </p:txBody>
      </p:sp>
      <p:sp>
        <p:nvSpPr>
          <p:cNvPr id="38" name="Rectangle 37"/>
          <p:cNvSpPr/>
          <p:nvPr/>
        </p:nvSpPr>
        <p:spPr>
          <a:xfrm rot="16200000">
            <a:off x="2232820" y="5399087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39" name="Rectangle 38"/>
          <p:cNvSpPr/>
          <p:nvPr/>
        </p:nvSpPr>
        <p:spPr>
          <a:xfrm rot="16200000">
            <a:off x="5342086" y="5349740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40" name="Rectangle 39"/>
          <p:cNvSpPr/>
          <p:nvPr/>
        </p:nvSpPr>
        <p:spPr>
          <a:xfrm rot="16200000">
            <a:off x="8392518" y="5290182"/>
            <a:ext cx="12175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/>
              <a:t>ReCreatisse.com</a:t>
            </a:r>
          </a:p>
        </p:txBody>
      </p:sp>
      <p:sp>
        <p:nvSpPr>
          <p:cNvPr id="50" name="Rectangle 49"/>
          <p:cNvSpPr/>
          <p:nvPr/>
        </p:nvSpPr>
        <p:spPr>
          <a:xfrm>
            <a:off x="3051643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faim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86391" y="0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faim</a:t>
            </a:r>
          </a:p>
        </p:txBody>
      </p:sp>
      <p:sp>
        <p:nvSpPr>
          <p:cNvPr id="52" name="Rectangle 51"/>
          <p:cNvSpPr/>
          <p:nvPr/>
        </p:nvSpPr>
        <p:spPr>
          <a:xfrm>
            <a:off x="-3241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faim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034029" y="3429177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faim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103539" y="3419862"/>
            <a:ext cx="3034748" cy="70236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/>
              <a:t>avoir faim</a:t>
            </a:r>
          </a:p>
        </p:txBody>
      </p:sp>
      <p:sp>
        <p:nvSpPr>
          <p:cNvPr id="60" name="Rectangle 59"/>
          <p:cNvSpPr/>
          <p:nvPr/>
        </p:nvSpPr>
        <p:spPr>
          <a:xfrm>
            <a:off x="3712198" y="2890599"/>
            <a:ext cx="20056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Tu as faim .</a:t>
            </a:r>
          </a:p>
        </p:txBody>
      </p:sp>
      <p:sp>
        <p:nvSpPr>
          <p:cNvPr id="61" name="Rectangle 60"/>
          <p:cNvSpPr/>
          <p:nvPr/>
        </p:nvSpPr>
        <p:spPr>
          <a:xfrm>
            <a:off x="6517293" y="2909926"/>
            <a:ext cx="22958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Il/elle a faim .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8454" y="6414546"/>
            <a:ext cx="28264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Nous avons faim .</a:t>
            </a:r>
          </a:p>
        </p:txBody>
      </p:sp>
      <p:sp>
        <p:nvSpPr>
          <p:cNvPr id="63" name="Rectangle 62"/>
          <p:cNvSpPr/>
          <p:nvPr/>
        </p:nvSpPr>
        <p:spPr>
          <a:xfrm>
            <a:off x="3291959" y="6391486"/>
            <a:ext cx="2630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Vous avez faim .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129158" y="6356371"/>
            <a:ext cx="28761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Ils/elles ont faim </a:t>
            </a:r>
            <a:r>
              <a:rPr lang="fr-FR" sz="2000" dirty="0"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</p:txBody>
      </p:sp>
      <p:pic>
        <p:nvPicPr>
          <p:cNvPr id="4098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33" y="1272377"/>
            <a:ext cx="19050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903" y="1312684"/>
            <a:ext cx="19050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8151" y="1229895"/>
            <a:ext cx="19050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08" y="4715920"/>
            <a:ext cx="19050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054" y="4772921"/>
            <a:ext cx="19050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Afficher l'image d'orig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132" y="4695256"/>
            <a:ext cx="1905000" cy="1466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49160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1597</TotalTime>
  <Words>846</Words>
  <Application>Microsoft Office PowerPoint</Application>
  <PresentationFormat>Affichage à l'écran (4:3)</PresentationFormat>
  <Paragraphs>312</Paragraphs>
  <Slides>12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Arial Rounded MT Bold</vt:lpstr>
      <vt:lpstr>Calibri</vt:lpstr>
      <vt:lpstr>Calibri Light</vt:lpstr>
      <vt:lpstr>MV Boli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26</cp:revision>
  <dcterms:created xsi:type="dcterms:W3CDTF">2017-01-22T19:57:17Z</dcterms:created>
  <dcterms:modified xsi:type="dcterms:W3CDTF">2017-01-27T20:27:42Z</dcterms:modified>
</cp:coreProperties>
</file>