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7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E3DB4-C8BF-4BB0-A19F-690E3458B063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1D00D-007F-4A14-ADD1-07D06B2545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441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3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342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356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52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980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883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98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436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91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55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86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33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58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72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44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03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62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38673-B1CE-444E-A926-C56D0580AF2D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85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17236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/>
              <a:t>aller à l’école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-57" y="2905780"/>
            <a:ext cx="32095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Je vais à l’école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046179" y="11246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/>
              <a:t>aller à l’école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105058" y="11246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/>
              <a:t>aller à l’école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3376" y="3447584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/>
              <a:t>aller à l’école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046179" y="3444394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/>
              <a:t>aller à l’école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089374" y="342900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/>
              <a:t>aller à l’école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044659" y="2878423"/>
            <a:ext cx="3094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Tu vas à l’école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348686" y="2571586"/>
            <a:ext cx="254749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Il/elle/on va à</a:t>
            </a:r>
          </a:p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l’école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49265" y="5981724"/>
            <a:ext cx="242085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Nous allons à</a:t>
            </a:r>
          </a:p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l’école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326126" y="5981724"/>
            <a:ext cx="219483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Vous allez à</a:t>
            </a:r>
          </a:p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l’école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238816" y="5984154"/>
            <a:ext cx="267573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Ils/elles vont à</a:t>
            </a:r>
          </a:p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l’école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pic>
        <p:nvPicPr>
          <p:cNvPr id="1026" name="Picture 2" descr="Résultat de recherche d'images pour &quot;image aller à l'écol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26" y="1223919"/>
            <a:ext cx="2473657" cy="1663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Résultat de recherche d'images pour &quot;image aller à l'écol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187" y="1235987"/>
            <a:ext cx="2473657" cy="1663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Résultat de recherche d'images pour &quot;image aller à l'écol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618" y="1039516"/>
            <a:ext cx="2473657" cy="1663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Résultat de recherche d'images pour &quot;image aller à l'écol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15" y="4584711"/>
            <a:ext cx="2240388" cy="150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Résultat de recherche d'images pour &quot;image aller à l'écol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001" y="4576913"/>
            <a:ext cx="2240388" cy="150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Résultat de recherche d'images pour &quot;image aller à l'écol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869" y="4531042"/>
            <a:ext cx="2240388" cy="150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542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aller au cinéma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-82584" y="2936128"/>
            <a:ext cx="3329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Je vais au cinéma</a:t>
            </a:r>
            <a:r>
              <a:rPr lang="fr-FR" sz="28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046178" y="29919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vas à au cinéma</a:t>
            </a:r>
            <a:r>
              <a:rPr lang="fr-FR" sz="2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348686" y="2571586"/>
            <a:ext cx="237276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Il/elle/on va </a:t>
            </a:r>
          </a:p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au cinéma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90665" y="5974103"/>
            <a:ext cx="261962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Nous allons au</a:t>
            </a:r>
          </a:p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cinéma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326126" y="5981724"/>
            <a:ext cx="239360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Vous allez au</a:t>
            </a:r>
          </a:p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cinéma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238816" y="5984154"/>
            <a:ext cx="287450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Ils/elles vont au</a:t>
            </a:r>
          </a:p>
          <a:p>
            <a:r>
              <a:rPr lang="fr-FR" sz="2800" dirty="0">
                <a:latin typeface="MV Boli" panose="02000500030200090000" pitchFamily="2" charset="0"/>
                <a:ea typeface="Microsoft Sans Serif" panose="020B0604020202020204" pitchFamily="34" charset="0"/>
                <a:cs typeface="MV Boli" panose="02000500030200090000" pitchFamily="2" charset="0"/>
              </a:rPr>
              <a:t>cinéma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pic>
        <p:nvPicPr>
          <p:cNvPr id="1030" name="Picture 6" descr="Résultat de recherche d'images pour &quot;clip art cinéma&quot;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97" y="1343831"/>
            <a:ext cx="1857126" cy="154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3034748" y="-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aller au cinéma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089374" y="-363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aller au cinéma</a:t>
            </a:r>
          </a:p>
        </p:txBody>
      </p:sp>
      <p:sp>
        <p:nvSpPr>
          <p:cNvPr id="43" name="Rectangle 42"/>
          <p:cNvSpPr/>
          <p:nvPr/>
        </p:nvSpPr>
        <p:spPr>
          <a:xfrm>
            <a:off x="-16895" y="3444598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aller au cinéma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046178" y="3461819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aller au cinéma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105058" y="345800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aller au cinéma</a:t>
            </a:r>
          </a:p>
        </p:txBody>
      </p:sp>
      <p:pic>
        <p:nvPicPr>
          <p:cNvPr id="61" name="Picture 6" descr="Résultat de recherche d'images pour &quot;clip art cinéma&quot;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823" y="1412000"/>
            <a:ext cx="1857126" cy="154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" descr="Résultat de recherche d'images pour &quot;clip art cinéma&quot;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111" y="1249008"/>
            <a:ext cx="1597953" cy="132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6" descr="Résultat de recherche d'images pour &quot;clip art cinéma&quot;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80" y="4676340"/>
            <a:ext cx="1684117" cy="140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6" descr="Résultat de recherche d'images pour &quot;clip art cinéma&quot;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823" y="4676340"/>
            <a:ext cx="1748957" cy="132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Résultat de recherche d'images pour &quot;clip art cinéma&quot;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682" y="4634855"/>
            <a:ext cx="1718013" cy="142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155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aller au stade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-82584" y="2936128"/>
            <a:ext cx="30620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Je vais au stade</a:t>
            </a:r>
            <a:r>
              <a:rPr lang="fr-FR" sz="28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046178" y="2991937"/>
            <a:ext cx="3042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vas à au stade</a:t>
            </a:r>
            <a:r>
              <a:rPr lang="fr-FR" sz="2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348686" y="2571586"/>
            <a:ext cx="237276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Il/elle/on va </a:t>
            </a:r>
          </a:p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au stade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90665" y="5974103"/>
            <a:ext cx="261962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Nous allons au</a:t>
            </a:r>
          </a:p>
          <a:p>
            <a:r>
              <a:rPr lang="fr-FR" sz="2800" dirty="0">
                <a:latin typeface="MV Boli" panose="02000500030200090000" pitchFamily="2" charset="0"/>
                <a:ea typeface="Microsoft Sans Serif" panose="020B0604020202020204" pitchFamily="34" charset="0"/>
                <a:cs typeface="MV Boli" panose="02000500030200090000" pitchFamily="2" charset="0"/>
              </a:rPr>
              <a:t>stade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326126" y="5981724"/>
            <a:ext cx="239360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Vous allez au</a:t>
            </a:r>
          </a:p>
          <a:p>
            <a:r>
              <a:rPr lang="fr-FR" sz="2800" dirty="0">
                <a:latin typeface="MV Boli" panose="02000500030200090000" pitchFamily="2" charset="0"/>
                <a:ea typeface="Microsoft Sans Serif" panose="020B0604020202020204" pitchFamily="34" charset="0"/>
                <a:cs typeface="MV Boli" panose="02000500030200090000" pitchFamily="2" charset="0"/>
              </a:rPr>
              <a:t>stade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238816" y="5984154"/>
            <a:ext cx="287450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Ils/elles vont au</a:t>
            </a:r>
          </a:p>
          <a:p>
            <a:r>
              <a:rPr lang="fr-FR" sz="2800" dirty="0">
                <a:latin typeface="MV Boli" panose="02000500030200090000" pitchFamily="2" charset="0"/>
                <a:ea typeface="Microsoft Sans Serif" panose="020B0604020202020204" pitchFamily="34" charset="0"/>
                <a:cs typeface="MV Boli" panose="02000500030200090000" pitchFamily="2" charset="0"/>
              </a:rPr>
              <a:t>stade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034748" y="-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aller au stade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089374" y="-363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aller au stade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-16895" y="3444598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aller au stade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046178" y="3461819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aller au stade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105058" y="345800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aller au stade</a:t>
            </a:r>
          </a:p>
        </p:txBody>
      </p:sp>
      <p:pic>
        <p:nvPicPr>
          <p:cNvPr id="2052" name="Picture 4" descr="Résultat de recherche d'images pour &quot;gif courir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35" y="1265611"/>
            <a:ext cx="2193487" cy="1661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Résultat de recherche d'images pour &quot;gif courir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378" y="1293515"/>
            <a:ext cx="2193487" cy="1661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Résultat de recherche d'images pour &quot;gif courir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147" y="1199483"/>
            <a:ext cx="1940509" cy="1470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Résultat de recherche d'images pour &quot;gif courir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95" y="4608553"/>
            <a:ext cx="1980600" cy="1500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Résultat de recherche d'images pour &quot;gif courir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051" y="4713092"/>
            <a:ext cx="1826795" cy="138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Résultat de recherche d'images pour &quot;gif courir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798" y="4608553"/>
            <a:ext cx="2029925" cy="1537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42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venir à la fête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36103" y="657913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-82584" y="2936128"/>
            <a:ext cx="2858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Je viens à la fête</a:t>
            </a:r>
            <a:r>
              <a:rPr lang="fr-FR" sz="24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42276" y="411806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25853" y="4116624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046178" y="2991937"/>
            <a:ext cx="3031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viens à la fête</a:t>
            </a:r>
            <a:r>
              <a:rPr lang="fr-FR" sz="2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298210" y="2602125"/>
            <a:ext cx="2803973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Il</a:t>
            </a:r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/elle/on vient à </a:t>
            </a:r>
          </a:p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la fête</a:t>
            </a:r>
            <a:r>
              <a:rPr lang="fr-FR" sz="2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-28947" y="5958735"/>
            <a:ext cx="305885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Nous venons à la</a:t>
            </a:r>
          </a:p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fête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326404" y="6014323"/>
            <a:ext cx="2452916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Vous venez à la</a:t>
            </a:r>
          </a:p>
          <a:p>
            <a:r>
              <a:rPr lang="fr-FR" sz="2400" dirty="0">
                <a:latin typeface="MV Boli" panose="02000500030200090000" pitchFamily="2" charset="0"/>
                <a:ea typeface="Microsoft Sans Serif" panose="020B0604020202020204" pitchFamily="34" charset="0"/>
                <a:cs typeface="MV Boli" panose="02000500030200090000" pitchFamily="2" charset="0"/>
              </a:rPr>
              <a:t>fête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238816" y="5984154"/>
            <a:ext cx="298190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Ils/elles viennent</a:t>
            </a:r>
          </a:p>
          <a:p>
            <a:r>
              <a:rPr lang="fr-FR" sz="2800" dirty="0">
                <a:latin typeface="MV Boli" panose="02000500030200090000" pitchFamily="2" charset="0"/>
                <a:ea typeface="Microsoft Sans Serif" panose="020B0604020202020204" pitchFamily="34" charset="0"/>
                <a:cs typeface="MV Boli" panose="02000500030200090000" pitchFamily="2" charset="0"/>
              </a:rPr>
              <a:t>à la fête</a:t>
            </a:r>
            <a:r>
              <a:rPr lang="fr-FR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054251" y="-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venir à la fête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078573" y="7814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venir à la fête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1430" y="345642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venir à la fête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053631" y="345642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venir à la fête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078507" y="3485723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venir à la fête</a:t>
            </a:r>
          </a:p>
        </p:txBody>
      </p:sp>
      <p:pic>
        <p:nvPicPr>
          <p:cNvPr id="1026" name="Picture 2" descr="Résultat de recherche d'images pour &quot;gif fête&quot;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38" y="1245824"/>
            <a:ext cx="1583882" cy="1742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Résultat de recherche d'images pour &quot;gif fête&quot;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821" y="1256925"/>
            <a:ext cx="1583882" cy="1742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Résultat de recherche d'images pour &quot;gif fête&quot;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783" y="1176187"/>
            <a:ext cx="1414828" cy="155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Résultat de recherche d'images pour &quot;gif fête&quot;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75" y="4554521"/>
            <a:ext cx="1395639" cy="1535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Résultat de recherche d'images pour &quot;gif fête&quot;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746" y="4679845"/>
            <a:ext cx="1329785" cy="14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Résultat de recherche d'images pour &quot;gif fête&quot;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239" y="4538714"/>
            <a:ext cx="1424378" cy="1566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169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-2058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Venir de la piscine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36103" y="657913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897" y="2928790"/>
            <a:ext cx="28151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Je viens de la piscine</a:t>
            </a:r>
            <a:r>
              <a:rPr lang="fr-FR" sz="20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42276" y="411806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25853" y="4116624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094739" y="2892943"/>
            <a:ext cx="31267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Tu viens de la piscine</a:t>
            </a:r>
            <a:r>
              <a:rPr lang="fr-FR" sz="2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053928" y="2731044"/>
            <a:ext cx="26677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Il/elle/on vient de la</a:t>
            </a:r>
          </a:p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piscine</a:t>
            </a:r>
            <a:r>
              <a:rPr lang="fr-FR" sz="2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-63392" y="6229074"/>
            <a:ext cx="23775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Nous venons de la</a:t>
            </a:r>
          </a:p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piscine</a:t>
            </a:r>
            <a:r>
              <a:rPr lang="fr-FR" sz="2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017852" y="6277459"/>
            <a:ext cx="32912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Vous venez de la piscine</a:t>
            </a:r>
            <a:r>
              <a:rPr lang="fr-FR" sz="2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186122" y="6170728"/>
            <a:ext cx="2968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Ils/elles viennent </a:t>
            </a:r>
            <a:r>
              <a:rPr lang="fr-FR" sz="2000" dirty="0">
                <a:latin typeface="MV Boli" panose="02000500030200090000" pitchFamily="2" charset="0"/>
                <a:ea typeface="Microsoft Sans Serif" panose="020B0604020202020204" pitchFamily="34" charset="0"/>
                <a:cs typeface="MV Boli" panose="02000500030200090000" pitchFamily="2" charset="0"/>
              </a:rPr>
              <a:t>de la piscine</a:t>
            </a:r>
            <a:r>
              <a:rPr lang="fr-FR" sz="2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035488" y="890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Venir de la piscine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077777" y="890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Venir de la piscine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-16896" y="342797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Venir de la piscine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019180" y="342797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Venir de la piscine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077777" y="342797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Venir de la piscine</a:t>
            </a:r>
          </a:p>
        </p:txBody>
      </p:sp>
      <p:pic>
        <p:nvPicPr>
          <p:cNvPr id="2050" name="Picture 2" descr="Résultat de recherche d'images pour &quot;gif piscin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96" y="1633593"/>
            <a:ext cx="2318094" cy="9934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Résultat de recherche d'images pour &quot;gif piscin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942" y="1575920"/>
            <a:ext cx="2318094" cy="9934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Résultat de recherche d'images pour &quot;gif piscin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043" y="1575919"/>
            <a:ext cx="2318094" cy="9934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Résultat de recherche d'images pour &quot;gif piscin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25" y="4793490"/>
            <a:ext cx="2318094" cy="9934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Résultat de recherche d'images pour &quot;gif piscin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456" y="4977995"/>
            <a:ext cx="2318094" cy="9934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Résultat de recherche d'images pour &quot;gif piscin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640" y="4978733"/>
            <a:ext cx="2318094" cy="9934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603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-2058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Venir de loin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36103" y="657913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897" y="2928790"/>
            <a:ext cx="28151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Je viens de la piscine</a:t>
            </a:r>
            <a:r>
              <a:rPr lang="fr-FR" sz="2000" dirty="0">
                <a:latin typeface="Microsoft Tai Le" panose="020B0502040204020203" pitchFamily="34" charset="0"/>
                <a:cs typeface="Microsoft Tai Le" panose="020B0502040204020203" pitchFamily="34" charset="0"/>
              </a:rPr>
              <a:t>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42276" y="411806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25853" y="4116624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094739" y="2892943"/>
            <a:ext cx="31267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Tu viens de la piscine</a:t>
            </a:r>
            <a:r>
              <a:rPr lang="fr-FR" sz="2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053928" y="2731044"/>
            <a:ext cx="26677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Il/elle/on vient de la</a:t>
            </a:r>
          </a:p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piscine</a:t>
            </a:r>
            <a:r>
              <a:rPr lang="fr-FR" sz="2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-63392" y="6229074"/>
            <a:ext cx="23775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Nous venons de la</a:t>
            </a:r>
          </a:p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piscine</a:t>
            </a:r>
            <a:r>
              <a:rPr lang="fr-FR" sz="2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017852" y="6277459"/>
            <a:ext cx="32912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Vous venez de la piscine</a:t>
            </a:r>
            <a:r>
              <a:rPr lang="fr-FR" sz="2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186122" y="6170728"/>
            <a:ext cx="2968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Ils/elles viennent </a:t>
            </a:r>
            <a:r>
              <a:rPr lang="fr-FR" sz="2000" dirty="0">
                <a:latin typeface="MV Boli" panose="02000500030200090000" pitchFamily="2" charset="0"/>
                <a:ea typeface="Microsoft Sans Serif" panose="020B0604020202020204" pitchFamily="34" charset="0"/>
                <a:cs typeface="MV Boli" panose="02000500030200090000" pitchFamily="2" charset="0"/>
              </a:rPr>
              <a:t>de la piscine</a:t>
            </a:r>
            <a:r>
              <a:rPr lang="fr-FR" sz="2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035488" y="890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Venir de loin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077777" y="890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Venir de loin</a:t>
            </a:r>
          </a:p>
        </p:txBody>
      </p:sp>
      <p:sp>
        <p:nvSpPr>
          <p:cNvPr id="43" name="Rectangle 42"/>
          <p:cNvSpPr/>
          <p:nvPr/>
        </p:nvSpPr>
        <p:spPr>
          <a:xfrm>
            <a:off x="-16896" y="342797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Venir de loin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019180" y="342797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Venir de loin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077777" y="3427971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Venir de loin</a:t>
            </a:r>
          </a:p>
        </p:txBody>
      </p:sp>
      <p:pic>
        <p:nvPicPr>
          <p:cNvPr id="3074" name="Picture 2" descr="voiture,cars,tu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30" y="1615940"/>
            <a:ext cx="2435660" cy="105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voiture,cars,tu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521" y="1555314"/>
            <a:ext cx="2435660" cy="105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voiture,cars,tu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823" y="1515472"/>
            <a:ext cx="2435660" cy="105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voiture,cars,tu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93" y="4779029"/>
            <a:ext cx="2435660" cy="105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voiture,cars,tu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829" y="4870083"/>
            <a:ext cx="2435660" cy="105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voiture,cars,tu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131" y="4808030"/>
            <a:ext cx="2435660" cy="105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94316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4471</TotalTime>
  <Words>518</Words>
  <Application>Microsoft Office PowerPoint</Application>
  <PresentationFormat>Affichage à l'écran (4:3)</PresentationFormat>
  <Paragraphs>176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Microsoft Sans Serif</vt:lpstr>
      <vt:lpstr>Microsoft Tai Le</vt:lpstr>
      <vt:lpstr>MV Boli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Geneviève Dubois</dc:creator>
  <cp:lastModifiedBy>Geneviève Dubois</cp:lastModifiedBy>
  <cp:revision>22</cp:revision>
  <dcterms:created xsi:type="dcterms:W3CDTF">2017-01-22T19:57:17Z</dcterms:created>
  <dcterms:modified xsi:type="dcterms:W3CDTF">2017-04-05T10:23:33Z</dcterms:modified>
</cp:coreProperties>
</file>