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E3DB4-C8BF-4BB0-A19F-690E3458B063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1D00D-007F-4A14-ADD1-07D06B254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44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3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624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21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86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290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241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20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57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64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97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46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6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355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11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43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98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43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91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55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86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33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5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72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44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03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6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38673-B1CE-444E-A926-C56D0580AF2D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8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7236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66" y="1085797"/>
            <a:ext cx="1084608" cy="14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84" y="1085797"/>
            <a:ext cx="1084608" cy="14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51" y="1145355"/>
            <a:ext cx="1084608" cy="14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chanter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4626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chanter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913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chanter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78" y="3454622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chanter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68914" y="3454622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chanter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6396" y="3454622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chanter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2113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chante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chantes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293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chante</a:t>
            </a:r>
          </a:p>
        </p:txBody>
      </p:sp>
      <p:pic>
        <p:nvPicPr>
          <p:cNvPr id="3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66" y="4544890"/>
            <a:ext cx="1084608" cy="14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84" y="4544890"/>
            <a:ext cx="1084608" cy="14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51" y="4604448"/>
            <a:ext cx="1084608" cy="14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7389" y="6162657"/>
            <a:ext cx="2977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chantons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82346" y="6178271"/>
            <a:ext cx="2720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chantez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129130" y="6220190"/>
            <a:ext cx="3050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chantent</a:t>
            </a:r>
          </a:p>
        </p:txBody>
      </p:sp>
    </p:spTree>
    <p:extLst>
      <p:ext uri="{BB962C8B-B14F-4D97-AF65-F5344CB8AC3E}">
        <p14:creationId xmlns:p14="http://schemas.microsoft.com/office/powerpoint/2010/main" val="338054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grimper</a:t>
            </a:r>
            <a:endParaRPr lang="fr-FR" sz="6600" dirty="0"/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2129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grimpe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230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grimpes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2948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grimpe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2993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grimpons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grimpez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3062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grimpent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grimper</a:t>
            </a:r>
            <a:endParaRPr lang="fr-FR" sz="6600" dirty="0"/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grimper</a:t>
            </a:r>
            <a:endParaRPr lang="fr-FR" sz="6600" dirty="0"/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grimper</a:t>
            </a:r>
            <a:endParaRPr lang="fr-FR" sz="6600" dirty="0"/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grimper</a:t>
            </a:r>
            <a:endParaRPr lang="fr-FR" sz="6600" dirty="0"/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grimper</a:t>
            </a:r>
            <a:endParaRPr lang="fr-FR" sz="6600" dirty="0"/>
          </a:p>
        </p:txBody>
      </p:sp>
      <p:pic>
        <p:nvPicPr>
          <p:cNvPr id="5122" name="Picture 2" descr="http://tnanglais.tableau-noir.net/images/cli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61" y="1312860"/>
            <a:ext cx="1031681" cy="14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tnanglais.tableau-noir.net/images/cli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13" y="1299195"/>
            <a:ext cx="1031681" cy="14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tnanglais.tableau-noir.net/images/cli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25" y="1238140"/>
            <a:ext cx="1031681" cy="14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tnanglais.tableau-noir.net/images/cli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33" y="4676340"/>
            <a:ext cx="1031681" cy="14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tnanglais.tableau-noir.net/images/cli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92" y="4691059"/>
            <a:ext cx="1031681" cy="14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tnanglais.tableau-noir.net/images/cli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46" y="4691058"/>
            <a:ext cx="1031681" cy="14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pousser</a:t>
            </a:r>
            <a:endParaRPr lang="fr-FR" sz="6600" dirty="0"/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pousse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pousses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2912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pousse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2951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poussons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694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poussez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3026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poussent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pousser</a:t>
            </a:r>
            <a:endParaRPr lang="fr-FR" sz="6600" dirty="0"/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pousser</a:t>
            </a:r>
            <a:endParaRPr lang="fr-FR" sz="6600" dirty="0"/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pousser</a:t>
            </a:r>
            <a:endParaRPr lang="fr-FR" sz="6600" dirty="0"/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pousser</a:t>
            </a:r>
            <a:endParaRPr lang="fr-FR" sz="6600" dirty="0"/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pousser</a:t>
            </a:r>
            <a:endParaRPr lang="fr-FR" sz="6600" dirty="0"/>
          </a:p>
        </p:txBody>
      </p:sp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2" y="1174627"/>
            <a:ext cx="1584022" cy="15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65" y="1184205"/>
            <a:ext cx="1584022" cy="15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82" y="1142708"/>
            <a:ext cx="1584022" cy="15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2" y="4610802"/>
            <a:ext cx="1584022" cy="15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77" y="4554393"/>
            <a:ext cx="1584022" cy="15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70" y="4513618"/>
            <a:ext cx="1584022" cy="15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7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rouler</a:t>
            </a:r>
            <a:endParaRPr lang="fr-FR" sz="6600" dirty="0"/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1794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roule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roules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265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roule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roulons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401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roulez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276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roulent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rouler</a:t>
            </a:r>
            <a:endParaRPr lang="fr-FR" sz="6600" dirty="0"/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rouler</a:t>
            </a:r>
            <a:endParaRPr lang="fr-FR" sz="6600" dirty="0"/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rouler</a:t>
            </a:r>
            <a:endParaRPr lang="fr-FR" sz="6600" dirty="0"/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rouler</a:t>
            </a:r>
            <a:endParaRPr lang="fr-FR" sz="6600" dirty="0"/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rouler</a:t>
            </a:r>
            <a:endParaRPr lang="fr-FR" sz="6600" dirty="0"/>
          </a:p>
        </p:txBody>
      </p:sp>
      <p:pic>
        <p:nvPicPr>
          <p:cNvPr id="8194" name="Picture 2" descr="la petite fille qui fait du vé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5" y="1242624"/>
            <a:ext cx="1520075" cy="15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la petite fille qui fait du vé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82" y="1201707"/>
            <a:ext cx="1520075" cy="15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la petite fille qui fait du vé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72" y="1201706"/>
            <a:ext cx="1520075" cy="15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la petite fille qui fait du vé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2" y="4715920"/>
            <a:ext cx="1520075" cy="15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la petite fille qui fait du vé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30" y="4669337"/>
            <a:ext cx="1520075" cy="15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la petite fille qui fait du vé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45" y="4626300"/>
            <a:ext cx="1520075" cy="15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2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monter</a:t>
            </a:r>
            <a:endParaRPr lang="fr-FR" sz="6600" dirty="0"/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monte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2260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montes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2909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monte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2946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montons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montez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montent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monter</a:t>
            </a:r>
            <a:endParaRPr lang="fr-FR" sz="6600" dirty="0"/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monter</a:t>
            </a:r>
            <a:endParaRPr lang="fr-FR" sz="6600" dirty="0"/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monter</a:t>
            </a:r>
            <a:endParaRPr lang="fr-FR" sz="6600" dirty="0"/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monter</a:t>
            </a:r>
            <a:endParaRPr lang="fr-FR" sz="6600" dirty="0"/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monter</a:t>
            </a:r>
            <a:endParaRPr lang="fr-FR" sz="6600" dirty="0"/>
          </a:p>
        </p:txBody>
      </p:sp>
      <p:pic>
        <p:nvPicPr>
          <p:cNvPr id="10242" name="Picture 2" descr="l'enfant qui monte/grimpe à l'éch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4" y="1293008"/>
            <a:ext cx="1344927" cy="13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l'enfant qui monte/grimpe à l'éch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2" y="4735570"/>
            <a:ext cx="1344927" cy="13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l'enfant qui monte/grimpe à l'éch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90" y="1321109"/>
            <a:ext cx="1344927" cy="13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l'enfant qui monte/grimpe à l'éch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82" y="1273281"/>
            <a:ext cx="1344927" cy="13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l'enfant qui monte/grimpe à l'éch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0" y="4763016"/>
            <a:ext cx="1344927" cy="13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l'enfant qui monte/grimpe à l'éch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34" y="4710068"/>
            <a:ext cx="1344927" cy="13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4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planter</a:t>
            </a:r>
            <a:endParaRPr lang="fr-FR" sz="6600" dirty="0"/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2048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plante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plantes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plante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2912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plantons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plantez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2993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plantent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planter</a:t>
            </a:r>
            <a:endParaRPr lang="fr-FR" sz="6600" dirty="0"/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planter</a:t>
            </a:r>
            <a:endParaRPr lang="fr-FR" sz="6600" dirty="0"/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planter</a:t>
            </a:r>
            <a:endParaRPr lang="fr-FR" sz="6600" dirty="0"/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planter</a:t>
            </a:r>
            <a:endParaRPr lang="fr-FR" sz="6600" dirty="0"/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planter</a:t>
            </a:r>
            <a:endParaRPr lang="fr-FR" sz="6600" dirty="0"/>
          </a:p>
        </p:txBody>
      </p:sp>
      <p:pic>
        <p:nvPicPr>
          <p:cNvPr id="12290" name="Picture 2" descr="la femme qui plante une fl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" y="1129043"/>
            <a:ext cx="1681089" cy="16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la femme qui plante une fl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71" y="1098986"/>
            <a:ext cx="1681089" cy="16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la femme qui plante une fl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71" y="1148628"/>
            <a:ext cx="1681089" cy="16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la femme qui plante une fl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88" y="4676340"/>
            <a:ext cx="1681089" cy="16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la femme qui plante une fl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23" y="4684447"/>
            <a:ext cx="1681089" cy="16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la femme qui plante une fl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53" y="4673022"/>
            <a:ext cx="1681089" cy="16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0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cuisiner</a:t>
            </a:r>
            <a:endParaRPr lang="fr-FR" sz="6600" dirty="0"/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cuisine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2255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cuisines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cuisine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2941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cuisinons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685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cuisinez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302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cuisinent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cuisiner</a:t>
            </a:r>
            <a:endParaRPr lang="fr-FR" sz="6600" dirty="0"/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cuisiner</a:t>
            </a:r>
            <a:endParaRPr lang="fr-FR" sz="6600" dirty="0"/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cuisiner</a:t>
            </a:r>
            <a:endParaRPr lang="fr-FR" sz="6600" dirty="0"/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cuisiner</a:t>
            </a:r>
            <a:endParaRPr lang="fr-FR" sz="6600" dirty="0"/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cuisiner</a:t>
            </a:r>
            <a:endParaRPr lang="fr-FR" sz="6600" dirty="0"/>
          </a:p>
        </p:txBody>
      </p:sp>
      <p:pic>
        <p:nvPicPr>
          <p:cNvPr id="13314" name="Picture 2" descr="la femme qui cuis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7" y="1192605"/>
            <a:ext cx="1490704" cy="14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la femme qui cuis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99" y="1255135"/>
            <a:ext cx="1566922" cy="15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la femme qui cuis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72" y="1393391"/>
            <a:ext cx="1467763" cy="14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la femme qui cuis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3" y="4701401"/>
            <a:ext cx="1429491" cy="14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la femme qui cuis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76" y="4636594"/>
            <a:ext cx="1460434" cy="14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la femme qui cuis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49" y="4687591"/>
            <a:ext cx="1496597" cy="14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1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marcher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marche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237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marches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3009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marche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3062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marchons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marchez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3122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marchent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marcher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marcher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marcher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marcher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marcher</a:t>
            </a:r>
          </a:p>
        </p:txBody>
      </p:sp>
      <p:pic>
        <p:nvPicPr>
          <p:cNvPr id="1028" name="Picture 4" descr="marche-a-pied-image-animee-0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2" y="1189923"/>
            <a:ext cx="1469585" cy="14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marche-a-pied-image-animee-0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76" y="1202253"/>
            <a:ext cx="1469585" cy="14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marche-a-pied-image-animee-0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19" y="1202253"/>
            <a:ext cx="1469585" cy="14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marche-a-pied-image-animee-0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14" y="4744304"/>
            <a:ext cx="1469585" cy="14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marche-a-pied-image-animee-0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83" y="4662457"/>
            <a:ext cx="1469585" cy="14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marche-a-pied-image-animee-0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12" y="4636015"/>
            <a:ext cx="1469585" cy="14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8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danser</a:t>
            </a:r>
            <a:endParaRPr lang="fr-FR" sz="6600" dirty="0"/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1890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danse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danses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2743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danse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2754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dansons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497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dansez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dansent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danser</a:t>
            </a:r>
            <a:endParaRPr lang="fr-FR" sz="6600" dirty="0"/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danser</a:t>
            </a:r>
            <a:endParaRPr lang="fr-FR" sz="6600" dirty="0"/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danser</a:t>
            </a:r>
            <a:endParaRPr lang="fr-FR" sz="6600" dirty="0"/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danser</a:t>
            </a:r>
            <a:endParaRPr lang="fr-FR" sz="6600" dirty="0"/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danser</a:t>
            </a:r>
            <a:endParaRPr lang="fr-FR" sz="6600" dirty="0"/>
          </a:p>
        </p:txBody>
      </p:sp>
      <p:pic>
        <p:nvPicPr>
          <p:cNvPr id="2050" name="Picture 2" descr="gifs dans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2" y="1312861"/>
            <a:ext cx="1644271" cy="13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gifs dans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86" y="1309978"/>
            <a:ext cx="1644271" cy="13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gifs dans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97" y="1211505"/>
            <a:ext cx="1644271" cy="13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gifs dans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7" y="4676340"/>
            <a:ext cx="1644271" cy="13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gifs dans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92" y="4634930"/>
            <a:ext cx="1644271" cy="13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gifs dans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25" y="4632872"/>
            <a:ext cx="1644271" cy="13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4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sauter</a:t>
            </a:r>
            <a:endParaRPr lang="fr-FR" sz="6600" dirty="0"/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1883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saute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2061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sautes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2736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saute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2747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sautons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491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sautez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sautent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sauter</a:t>
            </a:r>
            <a:endParaRPr lang="fr-FR" sz="6600" dirty="0"/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sauter</a:t>
            </a:r>
            <a:endParaRPr lang="fr-FR" sz="6600" dirty="0"/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sauter</a:t>
            </a:r>
            <a:endParaRPr lang="fr-FR" sz="6600" dirty="0"/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sauter</a:t>
            </a:r>
            <a:endParaRPr lang="fr-FR" sz="6600" dirty="0"/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sauter</a:t>
            </a:r>
            <a:endParaRPr lang="fr-FR" sz="6600" dirty="0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0" y="1400846"/>
            <a:ext cx="1888127" cy="12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58" y="1360228"/>
            <a:ext cx="1888127" cy="12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39" y="1246158"/>
            <a:ext cx="1888127" cy="12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2" y="4775352"/>
            <a:ext cx="1888127" cy="12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57" y="4831523"/>
            <a:ext cx="1888127" cy="12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34" y="4732374"/>
            <a:ext cx="1888127" cy="12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1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chercher</a:t>
            </a:r>
            <a:endParaRPr lang="fr-FR" sz="6600" dirty="0"/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2250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cherche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cherches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cherche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3114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cherchons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858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cherchez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3167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cherchent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chercher</a:t>
            </a:r>
            <a:endParaRPr lang="fr-FR" sz="6600" dirty="0"/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chercher</a:t>
            </a:r>
            <a:endParaRPr lang="fr-FR" sz="6600" dirty="0"/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chercher</a:t>
            </a:r>
            <a:endParaRPr lang="fr-FR" sz="6600" dirty="0"/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chercher</a:t>
            </a:r>
            <a:endParaRPr lang="fr-FR" sz="6600" dirty="0"/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chercher</a:t>
            </a:r>
            <a:endParaRPr lang="fr-FR" sz="6600" dirty="0"/>
          </a:p>
        </p:txBody>
      </p:sp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1" y="1242624"/>
            <a:ext cx="1539143" cy="15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66" y="1240216"/>
            <a:ext cx="1539143" cy="15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31" y="1167878"/>
            <a:ext cx="1539143" cy="15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" y="4637130"/>
            <a:ext cx="1539143" cy="15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79" y="4645042"/>
            <a:ext cx="1539143" cy="15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72" y="4617321"/>
            <a:ext cx="1539143" cy="15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7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jouer</a:t>
            </a:r>
            <a:endParaRPr lang="fr-FR" sz="6600" dirty="0"/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1619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joue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1797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joues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2504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joue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2483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jouons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jouez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2618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jouent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jouer</a:t>
            </a:r>
            <a:endParaRPr lang="fr-FR" sz="6600" dirty="0"/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jouer</a:t>
            </a:r>
            <a:endParaRPr lang="fr-FR" sz="6600" dirty="0"/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jouer</a:t>
            </a:r>
            <a:endParaRPr lang="fr-FR" sz="6600" dirty="0"/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jouer</a:t>
            </a:r>
            <a:endParaRPr lang="fr-FR" sz="6600" dirty="0"/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jouer</a:t>
            </a:r>
            <a:endParaRPr lang="fr-FR" sz="6600" dirty="0"/>
          </a:p>
        </p:txBody>
      </p:sp>
      <p:pic>
        <p:nvPicPr>
          <p:cNvPr id="4098" name="Picture 2" descr="http://tnanglais.tableau-noir.net/images/pl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3" y="1360800"/>
            <a:ext cx="1440534" cy="129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tnanglais.tableau-noir.net/images/pl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39" y="1327598"/>
            <a:ext cx="1440534" cy="129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tnanglais.tableau-noir.net/images/pl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48" y="1345087"/>
            <a:ext cx="1440534" cy="129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tnanglais.tableau-noir.net/images/pl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0" y="4735078"/>
            <a:ext cx="1440534" cy="129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tnanglais.tableau-noir.net/images/pl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07" y="4764129"/>
            <a:ext cx="1440534" cy="129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tnanglais.tableau-noir.net/images/pl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72" y="4721954"/>
            <a:ext cx="1440534" cy="129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1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16818"/>
              </p:ext>
            </p:extLst>
          </p:nvPr>
        </p:nvGraphicFramePr>
        <p:xfrm>
          <a:off x="-19878" y="14284"/>
          <a:ext cx="9144000" cy="6843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8831515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463485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46132858"/>
                    </a:ext>
                  </a:extLst>
                </a:gridCol>
              </a:tblGrid>
              <a:tr h="68437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9394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plonger</a:t>
            </a:r>
            <a:endParaRPr lang="fr-FR" sz="6600" dirty="0"/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2044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plonge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2222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plonges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2874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plonge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3111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plongeons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651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plongez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2988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plongent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plonger</a:t>
            </a:r>
            <a:endParaRPr lang="fr-FR" sz="6600" dirty="0"/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plonger</a:t>
            </a:r>
            <a:endParaRPr lang="fr-FR" sz="6600" dirty="0"/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plonger</a:t>
            </a:r>
            <a:endParaRPr lang="fr-FR" sz="6600" dirty="0"/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plonger</a:t>
            </a:r>
            <a:endParaRPr lang="fr-FR" sz="6600" dirty="0"/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plonger</a:t>
            </a:r>
            <a:endParaRPr lang="fr-FR" sz="6600" dirty="0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3" y="1255213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41" y="116734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92" y="138302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8" y="471430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03" y="471430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53" y="471430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5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nager</a:t>
            </a:r>
            <a:endParaRPr lang="fr-FR" sz="6600" dirty="0"/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168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nage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1867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nages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nage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2757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nageons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297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nagez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nagent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nager</a:t>
            </a:r>
            <a:endParaRPr lang="fr-FR" sz="6600" dirty="0"/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nager</a:t>
            </a:r>
            <a:endParaRPr lang="fr-FR" sz="6600" dirty="0"/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nager</a:t>
            </a:r>
            <a:endParaRPr lang="fr-FR" sz="6600" dirty="0"/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nager</a:t>
            </a:r>
            <a:endParaRPr lang="fr-FR" sz="6600" dirty="0"/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nager</a:t>
            </a:r>
            <a:endParaRPr lang="fr-FR" sz="6600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" y="1398447"/>
            <a:ext cx="2582239" cy="11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34" y="1436095"/>
            <a:ext cx="2582239" cy="11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20" y="1313477"/>
            <a:ext cx="2582239" cy="11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" y="4741962"/>
            <a:ext cx="2582239" cy="11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02" y="4787225"/>
            <a:ext cx="2582239" cy="11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31" y="4629534"/>
            <a:ext cx="2582239" cy="11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9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lancer</a:t>
            </a:r>
            <a:endParaRPr lang="fr-FR" sz="6600" dirty="0"/>
          </a:p>
        </p:txBody>
      </p:sp>
      <p:sp>
        <p:nvSpPr>
          <p:cNvPr id="6" name="Rectangle 5"/>
          <p:cNvSpPr/>
          <p:nvPr/>
        </p:nvSpPr>
        <p:spPr>
          <a:xfrm>
            <a:off x="579297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6158" y="61049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902" y="570916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32820" y="1939994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5342086" y="189064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392518" y="1831089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11" y="2703565"/>
            <a:ext cx="1774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lance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03872" y="2703564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lances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130" y="2761097"/>
            <a:ext cx="2640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Il/elle/on lance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297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6158" y="406958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902" y="4030009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232820" y="5399087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534974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92518" y="529018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6895" y="6176861"/>
            <a:ext cx="2638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lançons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8307" y="6189412"/>
            <a:ext cx="2382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lancez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63812" y="6220190"/>
            <a:ext cx="2754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Ils/elles lancent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46179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lancer</a:t>
            </a:r>
            <a:endParaRPr lang="fr-FR" sz="6600" dirty="0"/>
          </a:p>
        </p:txBody>
      </p:sp>
      <p:sp>
        <p:nvSpPr>
          <p:cNvPr id="45" name="Rectangle 44"/>
          <p:cNvSpPr/>
          <p:nvPr/>
        </p:nvSpPr>
        <p:spPr>
          <a:xfrm>
            <a:off x="6074638" y="11246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lancer</a:t>
            </a:r>
            <a:endParaRPr lang="fr-FR" sz="6600" dirty="0"/>
          </a:p>
        </p:txBody>
      </p:sp>
      <p:sp>
        <p:nvSpPr>
          <p:cNvPr id="46" name="Rectangle 45"/>
          <p:cNvSpPr/>
          <p:nvPr/>
        </p:nvSpPr>
        <p:spPr>
          <a:xfrm>
            <a:off x="-16895" y="3447584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lancer</a:t>
            </a:r>
            <a:endParaRPr lang="fr-FR" sz="6600" dirty="0"/>
          </a:p>
        </p:txBody>
      </p:sp>
      <p:sp>
        <p:nvSpPr>
          <p:cNvPr id="47" name="Rectangle 46"/>
          <p:cNvSpPr/>
          <p:nvPr/>
        </p:nvSpPr>
        <p:spPr>
          <a:xfrm>
            <a:off x="3034748" y="3458528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lancer</a:t>
            </a:r>
            <a:endParaRPr lang="fr-FR" sz="6600" dirty="0"/>
          </a:p>
        </p:txBody>
      </p:sp>
      <p:sp>
        <p:nvSpPr>
          <p:cNvPr id="48" name="Rectangle 47"/>
          <p:cNvSpPr/>
          <p:nvPr/>
        </p:nvSpPr>
        <p:spPr>
          <a:xfrm>
            <a:off x="6074638" y="3458527"/>
            <a:ext cx="3034748" cy="702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lancer</a:t>
            </a:r>
            <a:endParaRPr lang="fr-FR" sz="6600" dirty="0"/>
          </a:p>
        </p:txBody>
      </p:sp>
      <p:pic>
        <p:nvPicPr>
          <p:cNvPr id="2050" name="Picture 2" descr="http://gif.toutimages.com/images/sports/ballons/spo_ballon_0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2" y="1251009"/>
            <a:ext cx="1400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gif.toutimages.com/images/sports/ballons/spo_ballon_0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66" y="1251009"/>
            <a:ext cx="1400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210" y="1205251"/>
            <a:ext cx="1396105" cy="1432684"/>
          </a:xfrm>
          <a:prstGeom prst="rect">
            <a:avLst/>
          </a:prstGeom>
        </p:spPr>
      </p:pic>
      <p:pic>
        <p:nvPicPr>
          <p:cNvPr id="50" name="Picture 2" descr="http://gif.toutimages.com/images/sports/ballons/spo_ballon_0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18" y="4751785"/>
            <a:ext cx="1400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gif.toutimages.com/images/sports/ballons/spo_ballon_0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09" y="4668278"/>
            <a:ext cx="1400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gif.toutimages.com/images/sports/ballons/spo_ballon_0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03" y="4734599"/>
            <a:ext cx="1400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639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765</Words>
  <Application>Microsoft Office PowerPoint</Application>
  <PresentationFormat>Affichage à l'écran (4:3)</PresentationFormat>
  <Paragraphs>390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MV Boli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Geneviève Dubois</dc:creator>
  <cp:lastModifiedBy>Geneviève Dubois</cp:lastModifiedBy>
  <cp:revision>13</cp:revision>
  <dcterms:created xsi:type="dcterms:W3CDTF">2017-01-22T19:57:17Z</dcterms:created>
  <dcterms:modified xsi:type="dcterms:W3CDTF">2017-01-24T20:47:11Z</dcterms:modified>
</cp:coreProperties>
</file>