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E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2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3D9C8-39CC-456B-B5EF-6566BB5FA93D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A6FB0-4B0B-4098-986B-18871B3A4E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93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A6FB0-4B0B-4098-986B-18871B3A4E0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6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51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73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4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12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56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56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3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988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11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83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51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30114-9B8E-404A-8A55-646FF502E0A4}" type="datetimeFigureOut">
              <a:rPr lang="fr-FR" smtClean="0"/>
              <a:t>17/02/2017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D2CFE-9087-4C03-B671-AC5866FA5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92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2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ercle : creux 16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100</a:t>
            </a:r>
          </a:p>
        </p:txBody>
      </p:sp>
      <p:cxnSp>
        <p:nvCxnSpPr>
          <p:cNvPr id="19" name="Connecteur droit 18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337059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100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110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120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130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140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 90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 80</a:t>
            </a:r>
          </a:p>
        </p:txBody>
      </p:sp>
      <p:sp>
        <p:nvSpPr>
          <p:cNvPr id="26" name="Rectangle 25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 70</a:t>
            </a:r>
          </a:p>
        </p:txBody>
      </p:sp>
      <p:sp>
        <p:nvSpPr>
          <p:cNvPr id="27" name="Rectangle 26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 60</a:t>
            </a:r>
          </a:p>
        </p:txBody>
      </p:sp>
    </p:spTree>
    <p:extLst>
      <p:ext uri="{BB962C8B-B14F-4D97-AF65-F5344CB8AC3E}">
        <p14:creationId xmlns:p14="http://schemas.microsoft.com/office/powerpoint/2010/main" val="3122516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ercle : creux 10"/>
          <p:cNvSpPr/>
          <p:nvPr/>
        </p:nvSpPr>
        <p:spPr>
          <a:xfrm>
            <a:off x="3788775" y="232688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8775" y="539792"/>
            <a:ext cx="15247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1000</a:t>
            </a:r>
          </a:p>
        </p:txBody>
      </p: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7"/>
          <p:cNvCxnSpPr>
            <a:cxnSpLocks/>
          </p:cNvCxnSpPr>
          <p:nvPr/>
        </p:nvCxnSpPr>
        <p:spPr>
          <a:xfrm flipH="1" flipV="1">
            <a:off x="4579033" y="1548243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59" y="1706933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116511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 rot="16200000" flipV="1">
            <a:off x="3987875" y="5723125"/>
            <a:ext cx="128472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</a:t>
            </a:r>
            <a:r>
              <a:rPr lang="fr-FR" sz="3200" dirty="0"/>
              <a:t>1000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990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980</a:t>
            </a:r>
          </a:p>
        </p:txBody>
      </p:sp>
      <p:sp>
        <p:nvSpPr>
          <p:cNvPr id="26" name="Rectangle 25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970</a:t>
            </a:r>
          </a:p>
        </p:txBody>
      </p:sp>
      <p:sp>
        <p:nvSpPr>
          <p:cNvPr id="27" name="Rectangle 26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960</a:t>
            </a:r>
          </a:p>
        </p:txBody>
      </p:sp>
      <p:sp>
        <p:nvSpPr>
          <p:cNvPr id="28" name="Rectangle 27"/>
          <p:cNvSpPr/>
          <p:nvPr/>
        </p:nvSpPr>
        <p:spPr>
          <a:xfrm rot="16200000" flipV="1">
            <a:off x="4974619" y="5723124"/>
            <a:ext cx="128472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</a:t>
            </a:r>
            <a:r>
              <a:rPr lang="fr-FR" sz="3200" dirty="0"/>
              <a:t>1010</a:t>
            </a:r>
          </a:p>
        </p:txBody>
      </p:sp>
      <p:sp>
        <p:nvSpPr>
          <p:cNvPr id="29" name="Rectangle 28"/>
          <p:cNvSpPr/>
          <p:nvPr/>
        </p:nvSpPr>
        <p:spPr>
          <a:xfrm rot="16200000" flipV="1">
            <a:off x="5961363" y="5749508"/>
            <a:ext cx="128472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</a:t>
            </a:r>
            <a:r>
              <a:rPr lang="fr-FR" sz="3200" dirty="0"/>
              <a:t>1020</a:t>
            </a:r>
          </a:p>
        </p:txBody>
      </p:sp>
      <p:sp>
        <p:nvSpPr>
          <p:cNvPr id="30" name="Rectangle 29"/>
          <p:cNvSpPr/>
          <p:nvPr/>
        </p:nvSpPr>
        <p:spPr>
          <a:xfrm rot="16200000" flipV="1">
            <a:off x="6948107" y="5749507"/>
            <a:ext cx="128472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</a:t>
            </a:r>
            <a:r>
              <a:rPr lang="fr-FR" sz="3200" dirty="0"/>
              <a:t>1030</a:t>
            </a:r>
          </a:p>
        </p:txBody>
      </p:sp>
      <p:sp>
        <p:nvSpPr>
          <p:cNvPr id="31" name="Rectangle 30"/>
          <p:cNvSpPr/>
          <p:nvPr/>
        </p:nvSpPr>
        <p:spPr>
          <a:xfrm rot="16200000" flipV="1">
            <a:off x="7906834" y="5735040"/>
            <a:ext cx="1284729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 </a:t>
            </a:r>
            <a:r>
              <a:rPr lang="fr-FR" sz="3200" dirty="0"/>
              <a:t>1040</a:t>
            </a:r>
          </a:p>
        </p:txBody>
      </p:sp>
    </p:spTree>
    <p:extLst>
      <p:ext uri="{BB962C8B-B14F-4D97-AF65-F5344CB8AC3E}">
        <p14:creationId xmlns:p14="http://schemas.microsoft.com/office/powerpoint/2010/main" val="185245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ercle : creux 2"/>
          <p:cNvSpPr/>
          <p:nvPr/>
        </p:nvSpPr>
        <p:spPr>
          <a:xfrm>
            <a:off x="268203" y="170691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9803" y="47508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150</a:t>
            </a:r>
          </a:p>
        </p:txBody>
      </p:sp>
      <p:sp>
        <p:nvSpPr>
          <p:cNvPr id="5" name="Rectangle 4"/>
          <p:cNvSpPr/>
          <p:nvPr/>
        </p:nvSpPr>
        <p:spPr>
          <a:xfrm>
            <a:off x="903847" y="1548917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ercle : creux 8"/>
          <p:cNvSpPr/>
          <p:nvPr/>
        </p:nvSpPr>
        <p:spPr>
          <a:xfrm>
            <a:off x="2170834" y="14255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90967" y="47508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250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06478" y="152078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Cercle : creux 11"/>
          <p:cNvSpPr/>
          <p:nvPr/>
        </p:nvSpPr>
        <p:spPr>
          <a:xfrm>
            <a:off x="4020984" y="14255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41117" y="47508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350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56628" y="152078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Cercle : creux 14"/>
          <p:cNvSpPr/>
          <p:nvPr/>
        </p:nvSpPr>
        <p:spPr>
          <a:xfrm>
            <a:off x="5822382" y="14255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42515" y="446948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450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58026" y="152078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Cercle : creux 17"/>
          <p:cNvSpPr/>
          <p:nvPr/>
        </p:nvSpPr>
        <p:spPr>
          <a:xfrm>
            <a:off x="268203" y="235827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8336" y="269080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550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03847" y="373650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Cercle : creux 20"/>
          <p:cNvSpPr/>
          <p:nvPr/>
        </p:nvSpPr>
        <p:spPr>
          <a:xfrm>
            <a:off x="2170834" y="230200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90967" y="263453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650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06478" y="368023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Cercle : creux 23"/>
          <p:cNvSpPr/>
          <p:nvPr/>
        </p:nvSpPr>
        <p:spPr>
          <a:xfrm>
            <a:off x="4073464" y="230200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93597" y="263453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750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709108" y="368023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Cercle : creux 26"/>
          <p:cNvSpPr/>
          <p:nvPr/>
        </p:nvSpPr>
        <p:spPr>
          <a:xfrm>
            <a:off x="5923614" y="230200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43747" y="263453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850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59258" y="368023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Cercle : creux 29"/>
          <p:cNvSpPr/>
          <p:nvPr/>
        </p:nvSpPr>
        <p:spPr>
          <a:xfrm>
            <a:off x="277472" y="4517726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97605" y="4850253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950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13116" y="5895952"/>
            <a:ext cx="358728" cy="5049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543133" y="5812422"/>
            <a:ext cx="1533378" cy="787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4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12839" y="4461456"/>
            <a:ext cx="2630661" cy="189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 : coins arrondis 34"/>
          <p:cNvSpPr/>
          <p:nvPr/>
        </p:nvSpPr>
        <p:spPr>
          <a:xfrm>
            <a:off x="2955375" y="5333652"/>
            <a:ext cx="745588" cy="4787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/>
              <a:t>86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01909" y="5812422"/>
            <a:ext cx="1533378" cy="787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7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271615" y="4461456"/>
            <a:ext cx="2630661" cy="189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 : coins arrondis 37"/>
          <p:cNvSpPr/>
          <p:nvPr/>
        </p:nvSpPr>
        <p:spPr>
          <a:xfrm>
            <a:off x="5214151" y="5333652"/>
            <a:ext cx="745588" cy="4787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/>
              <a:t>92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149916" y="5744080"/>
            <a:ext cx="1533378" cy="7877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0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19622" y="4393114"/>
            <a:ext cx="2630661" cy="189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 : coins arrondis 40"/>
          <p:cNvSpPr/>
          <p:nvPr/>
        </p:nvSpPr>
        <p:spPr>
          <a:xfrm>
            <a:off x="7562158" y="5234973"/>
            <a:ext cx="745588" cy="547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127</a:t>
            </a:r>
          </a:p>
        </p:txBody>
      </p:sp>
    </p:spTree>
    <p:extLst>
      <p:ext uri="{BB962C8B-B14F-4D97-AF65-F5344CB8AC3E}">
        <p14:creationId xmlns:p14="http://schemas.microsoft.com/office/powerpoint/2010/main" val="947649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295" y="121789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-108129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 : coins arrondis 3"/>
          <p:cNvSpPr/>
          <p:nvPr/>
        </p:nvSpPr>
        <p:spPr>
          <a:xfrm>
            <a:off x="942536" y="73152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141</a:t>
            </a:r>
          </a:p>
        </p:txBody>
      </p:sp>
      <p:sp>
        <p:nvSpPr>
          <p:cNvPr id="5" name="Rectangle 4"/>
          <p:cNvSpPr/>
          <p:nvPr/>
        </p:nvSpPr>
        <p:spPr>
          <a:xfrm>
            <a:off x="2712312" y="1306759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-192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 : coins arrondis 6"/>
          <p:cNvSpPr/>
          <p:nvPr/>
        </p:nvSpPr>
        <p:spPr>
          <a:xfrm>
            <a:off x="3124553" y="820388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168</a:t>
            </a:r>
          </a:p>
        </p:txBody>
      </p:sp>
      <p:sp>
        <p:nvSpPr>
          <p:cNvPr id="8" name="Rectangle 7"/>
          <p:cNvSpPr/>
          <p:nvPr/>
        </p:nvSpPr>
        <p:spPr>
          <a:xfrm>
            <a:off x="4995195" y="1327088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-192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 : coins arrondis 9"/>
          <p:cNvSpPr/>
          <p:nvPr/>
        </p:nvSpPr>
        <p:spPr>
          <a:xfrm>
            <a:off x="5371035" y="840717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189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77212" y="1347417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21397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 : coins arrondis 12"/>
          <p:cNvSpPr/>
          <p:nvPr/>
        </p:nvSpPr>
        <p:spPr>
          <a:xfrm>
            <a:off x="7589453" y="861046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211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0295" y="3334355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008335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 : coins arrondis 18"/>
          <p:cNvSpPr/>
          <p:nvPr/>
        </p:nvSpPr>
        <p:spPr>
          <a:xfrm>
            <a:off x="942536" y="2847984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238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12312" y="3423223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209720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 : coins arrondis 21"/>
          <p:cNvSpPr/>
          <p:nvPr/>
        </p:nvSpPr>
        <p:spPr>
          <a:xfrm>
            <a:off x="3124553" y="2936852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273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95195" y="3443552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209720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 : coins arrondis 24"/>
          <p:cNvSpPr/>
          <p:nvPr/>
        </p:nvSpPr>
        <p:spPr>
          <a:xfrm>
            <a:off x="5371035" y="2957181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304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177212" y="346388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21378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 : coins arrondis 27"/>
          <p:cNvSpPr/>
          <p:nvPr/>
        </p:nvSpPr>
        <p:spPr>
          <a:xfrm>
            <a:off x="7589453" y="297751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340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30295" y="5661573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33555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 : coins arrondis 30"/>
          <p:cNvSpPr/>
          <p:nvPr/>
        </p:nvSpPr>
        <p:spPr>
          <a:xfrm>
            <a:off x="942536" y="5175202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359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12312" y="575044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442442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 : coins arrondis 33"/>
          <p:cNvSpPr/>
          <p:nvPr/>
        </p:nvSpPr>
        <p:spPr>
          <a:xfrm>
            <a:off x="3124553" y="526407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386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95195" y="5770770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442442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 : coins arrondis 36"/>
          <p:cNvSpPr/>
          <p:nvPr/>
        </p:nvSpPr>
        <p:spPr>
          <a:xfrm>
            <a:off x="5371035" y="5284399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423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77212" y="5791099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4465079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 : coins arrondis 39"/>
          <p:cNvSpPr/>
          <p:nvPr/>
        </p:nvSpPr>
        <p:spPr>
          <a:xfrm>
            <a:off x="7589453" y="5304728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437</a:t>
            </a:r>
          </a:p>
        </p:txBody>
      </p:sp>
    </p:spTree>
    <p:extLst>
      <p:ext uri="{BB962C8B-B14F-4D97-AF65-F5344CB8AC3E}">
        <p14:creationId xmlns:p14="http://schemas.microsoft.com/office/powerpoint/2010/main" val="416185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295" y="121789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-108129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 : coins arrondis 3"/>
          <p:cNvSpPr/>
          <p:nvPr/>
        </p:nvSpPr>
        <p:spPr>
          <a:xfrm>
            <a:off x="942536" y="73152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462</a:t>
            </a:r>
          </a:p>
        </p:txBody>
      </p:sp>
      <p:sp>
        <p:nvSpPr>
          <p:cNvPr id="5" name="Rectangle 4"/>
          <p:cNvSpPr/>
          <p:nvPr/>
        </p:nvSpPr>
        <p:spPr>
          <a:xfrm>
            <a:off x="2712312" y="1306759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-192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 : coins arrondis 6"/>
          <p:cNvSpPr/>
          <p:nvPr/>
        </p:nvSpPr>
        <p:spPr>
          <a:xfrm>
            <a:off x="3124553" y="820388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498</a:t>
            </a:r>
          </a:p>
        </p:txBody>
      </p:sp>
      <p:sp>
        <p:nvSpPr>
          <p:cNvPr id="8" name="Rectangle 7"/>
          <p:cNvSpPr/>
          <p:nvPr/>
        </p:nvSpPr>
        <p:spPr>
          <a:xfrm>
            <a:off x="4995195" y="1327088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-192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 : coins arrondis 9"/>
          <p:cNvSpPr/>
          <p:nvPr/>
        </p:nvSpPr>
        <p:spPr>
          <a:xfrm>
            <a:off x="5371035" y="840717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536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77212" y="1347417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21397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 : coins arrondis 12"/>
          <p:cNvSpPr/>
          <p:nvPr/>
        </p:nvSpPr>
        <p:spPr>
          <a:xfrm>
            <a:off x="7589453" y="861046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547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0295" y="3334355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008335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 : coins arrondis 18"/>
          <p:cNvSpPr/>
          <p:nvPr/>
        </p:nvSpPr>
        <p:spPr>
          <a:xfrm>
            <a:off x="942536" y="2847984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555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12312" y="3423223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209720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 : coins arrondis 21"/>
          <p:cNvSpPr/>
          <p:nvPr/>
        </p:nvSpPr>
        <p:spPr>
          <a:xfrm>
            <a:off x="3124553" y="2936852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570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95195" y="3443552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209720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 : coins arrondis 24"/>
          <p:cNvSpPr/>
          <p:nvPr/>
        </p:nvSpPr>
        <p:spPr>
          <a:xfrm>
            <a:off x="5371035" y="2957181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601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177212" y="346388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21378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 : coins arrondis 27"/>
          <p:cNvSpPr/>
          <p:nvPr/>
        </p:nvSpPr>
        <p:spPr>
          <a:xfrm>
            <a:off x="7589453" y="297751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634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30295" y="5661573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33555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 : coins arrondis 30"/>
          <p:cNvSpPr/>
          <p:nvPr/>
        </p:nvSpPr>
        <p:spPr>
          <a:xfrm>
            <a:off x="942536" y="5175202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656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12312" y="575044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442442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 : coins arrondis 33"/>
          <p:cNvSpPr/>
          <p:nvPr/>
        </p:nvSpPr>
        <p:spPr>
          <a:xfrm>
            <a:off x="3124553" y="526407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690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995195" y="5770770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6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442442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 : coins arrondis 36"/>
          <p:cNvSpPr/>
          <p:nvPr/>
        </p:nvSpPr>
        <p:spPr>
          <a:xfrm>
            <a:off x="5371035" y="5284399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710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77212" y="5791099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9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4465079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 : coins arrondis 39"/>
          <p:cNvSpPr/>
          <p:nvPr/>
        </p:nvSpPr>
        <p:spPr>
          <a:xfrm>
            <a:off x="7589453" y="5304728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741</a:t>
            </a:r>
          </a:p>
        </p:txBody>
      </p:sp>
    </p:spTree>
    <p:extLst>
      <p:ext uri="{BB962C8B-B14F-4D97-AF65-F5344CB8AC3E}">
        <p14:creationId xmlns:p14="http://schemas.microsoft.com/office/powerpoint/2010/main" val="687169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295" y="121789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-108129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 : coins arrondis 3"/>
          <p:cNvSpPr/>
          <p:nvPr/>
        </p:nvSpPr>
        <p:spPr>
          <a:xfrm>
            <a:off x="942536" y="73152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759</a:t>
            </a:r>
          </a:p>
        </p:txBody>
      </p:sp>
      <p:sp>
        <p:nvSpPr>
          <p:cNvPr id="5" name="Rectangle 4"/>
          <p:cNvSpPr/>
          <p:nvPr/>
        </p:nvSpPr>
        <p:spPr>
          <a:xfrm>
            <a:off x="2712312" y="1306759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-192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 : coins arrondis 6"/>
          <p:cNvSpPr/>
          <p:nvPr/>
        </p:nvSpPr>
        <p:spPr>
          <a:xfrm>
            <a:off x="3124553" y="820388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788</a:t>
            </a:r>
          </a:p>
        </p:txBody>
      </p:sp>
      <p:sp>
        <p:nvSpPr>
          <p:cNvPr id="8" name="Rectangle 7"/>
          <p:cNvSpPr/>
          <p:nvPr/>
        </p:nvSpPr>
        <p:spPr>
          <a:xfrm>
            <a:off x="4995195" y="1327088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-192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 : coins arrondis 9"/>
          <p:cNvSpPr/>
          <p:nvPr/>
        </p:nvSpPr>
        <p:spPr>
          <a:xfrm>
            <a:off x="5371035" y="840717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813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77212" y="1347417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21397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 : coins arrondis 12"/>
          <p:cNvSpPr/>
          <p:nvPr/>
        </p:nvSpPr>
        <p:spPr>
          <a:xfrm>
            <a:off x="7589453" y="861046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829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0295" y="3334355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008335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 : coins arrondis 18"/>
          <p:cNvSpPr/>
          <p:nvPr/>
        </p:nvSpPr>
        <p:spPr>
          <a:xfrm>
            <a:off x="942536" y="2847984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864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12312" y="3423223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209720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 : coins arrondis 21"/>
          <p:cNvSpPr/>
          <p:nvPr/>
        </p:nvSpPr>
        <p:spPr>
          <a:xfrm>
            <a:off x="3124553" y="2936852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888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995195" y="3443552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00435" y="209720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 : coins arrondis 24"/>
          <p:cNvSpPr/>
          <p:nvPr/>
        </p:nvSpPr>
        <p:spPr>
          <a:xfrm>
            <a:off x="5371035" y="2957181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917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177212" y="346388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46917" y="213786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 : coins arrondis 27"/>
          <p:cNvSpPr/>
          <p:nvPr/>
        </p:nvSpPr>
        <p:spPr>
          <a:xfrm>
            <a:off x="7589453" y="297751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936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30295" y="5661573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335553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 : coins arrondis 30"/>
          <p:cNvSpPr/>
          <p:nvPr/>
        </p:nvSpPr>
        <p:spPr>
          <a:xfrm>
            <a:off x="942536" y="5175202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952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12312" y="5750441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3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82017" y="4424421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 : coins arrondis 33"/>
          <p:cNvSpPr/>
          <p:nvPr/>
        </p:nvSpPr>
        <p:spPr>
          <a:xfrm>
            <a:off x="3124553" y="5264070"/>
            <a:ext cx="745587" cy="5067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/>
              <a:t>975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964010" y="5768050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2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33715" y="4442030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 : coins arrondis 42"/>
          <p:cNvSpPr/>
          <p:nvPr/>
        </p:nvSpPr>
        <p:spPr>
          <a:xfrm>
            <a:off x="5376251" y="5281679"/>
            <a:ext cx="745587" cy="4863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1009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146027" y="5856918"/>
            <a:ext cx="1401595" cy="7701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5" name="Picture 2" descr="voiture,cars,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15732" y="4530898"/>
            <a:ext cx="2571635" cy="1856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 : coins arrondis 46"/>
          <p:cNvSpPr/>
          <p:nvPr/>
        </p:nvSpPr>
        <p:spPr>
          <a:xfrm>
            <a:off x="7535645" y="5334966"/>
            <a:ext cx="745587" cy="4863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/>
              <a:t>1025</a:t>
            </a:r>
          </a:p>
        </p:txBody>
      </p:sp>
    </p:spTree>
    <p:extLst>
      <p:ext uri="{BB962C8B-B14F-4D97-AF65-F5344CB8AC3E}">
        <p14:creationId xmlns:p14="http://schemas.microsoft.com/office/powerpoint/2010/main" val="213973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ercle : creux 12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200</a:t>
            </a:r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348614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200</a:t>
            </a:r>
          </a:p>
        </p:txBody>
      </p:sp>
      <p:sp>
        <p:nvSpPr>
          <p:cNvPr id="19" name="Rectangle 18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210</a:t>
            </a:r>
          </a:p>
        </p:txBody>
      </p:sp>
      <p:sp>
        <p:nvSpPr>
          <p:cNvPr id="20" name="Rectangle 19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220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230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240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190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180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170</a:t>
            </a:r>
          </a:p>
        </p:txBody>
      </p:sp>
      <p:sp>
        <p:nvSpPr>
          <p:cNvPr id="26" name="Rectangle 25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160</a:t>
            </a:r>
          </a:p>
        </p:txBody>
      </p:sp>
    </p:spTree>
    <p:extLst>
      <p:ext uri="{BB962C8B-B14F-4D97-AF65-F5344CB8AC3E}">
        <p14:creationId xmlns:p14="http://schemas.microsoft.com/office/powerpoint/2010/main" val="2095789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ercle : creux 12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300</a:t>
            </a:r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563130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300</a:t>
            </a:r>
          </a:p>
        </p:txBody>
      </p:sp>
      <p:sp>
        <p:nvSpPr>
          <p:cNvPr id="20" name="Rectangle 19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310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320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330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340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290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280</a:t>
            </a:r>
          </a:p>
        </p:txBody>
      </p:sp>
      <p:sp>
        <p:nvSpPr>
          <p:cNvPr id="26" name="Rectangle 25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270</a:t>
            </a:r>
          </a:p>
        </p:txBody>
      </p:sp>
      <p:sp>
        <p:nvSpPr>
          <p:cNvPr id="27" name="Rectangle 26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260</a:t>
            </a:r>
          </a:p>
        </p:txBody>
      </p:sp>
    </p:spTree>
    <p:extLst>
      <p:ext uri="{BB962C8B-B14F-4D97-AF65-F5344CB8AC3E}">
        <p14:creationId xmlns:p14="http://schemas.microsoft.com/office/powerpoint/2010/main" val="73415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ercle : creux 12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400</a:t>
            </a:r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53221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400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410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420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430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440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390</a:t>
            </a:r>
          </a:p>
        </p:txBody>
      </p:sp>
      <p:sp>
        <p:nvSpPr>
          <p:cNvPr id="26" name="Rectangle 25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380</a:t>
            </a:r>
          </a:p>
        </p:txBody>
      </p:sp>
      <p:sp>
        <p:nvSpPr>
          <p:cNvPr id="27" name="Rectangle 26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370</a:t>
            </a:r>
          </a:p>
        </p:txBody>
      </p:sp>
      <p:sp>
        <p:nvSpPr>
          <p:cNvPr id="28" name="Rectangle 27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360</a:t>
            </a:r>
          </a:p>
        </p:txBody>
      </p:sp>
    </p:spTree>
    <p:extLst>
      <p:ext uri="{BB962C8B-B14F-4D97-AF65-F5344CB8AC3E}">
        <p14:creationId xmlns:p14="http://schemas.microsoft.com/office/powerpoint/2010/main" val="2353598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ercle : creux 12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500</a:t>
            </a:r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739646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500</a:t>
            </a:r>
          </a:p>
        </p:txBody>
      </p:sp>
      <p:sp>
        <p:nvSpPr>
          <p:cNvPr id="18" name="Rectangle 17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510</a:t>
            </a:r>
          </a:p>
        </p:txBody>
      </p:sp>
      <p:sp>
        <p:nvSpPr>
          <p:cNvPr id="19" name="Rectangle 18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520</a:t>
            </a:r>
          </a:p>
        </p:txBody>
      </p:sp>
      <p:sp>
        <p:nvSpPr>
          <p:cNvPr id="20" name="Rectangle 19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530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540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490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480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470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460</a:t>
            </a:r>
          </a:p>
        </p:txBody>
      </p:sp>
    </p:spTree>
    <p:extLst>
      <p:ext uri="{BB962C8B-B14F-4D97-AF65-F5344CB8AC3E}">
        <p14:creationId xmlns:p14="http://schemas.microsoft.com/office/powerpoint/2010/main" val="1192574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ercle : creux 12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600</a:t>
            </a:r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739646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600</a:t>
            </a:r>
          </a:p>
        </p:txBody>
      </p:sp>
      <p:sp>
        <p:nvSpPr>
          <p:cNvPr id="18" name="Rectangle 17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610</a:t>
            </a:r>
          </a:p>
        </p:txBody>
      </p:sp>
      <p:sp>
        <p:nvSpPr>
          <p:cNvPr id="19" name="Rectangle 18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620</a:t>
            </a:r>
          </a:p>
        </p:txBody>
      </p:sp>
      <p:sp>
        <p:nvSpPr>
          <p:cNvPr id="20" name="Rectangle 19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630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640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590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580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570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560</a:t>
            </a:r>
          </a:p>
        </p:txBody>
      </p:sp>
    </p:spTree>
    <p:extLst>
      <p:ext uri="{BB962C8B-B14F-4D97-AF65-F5344CB8AC3E}">
        <p14:creationId xmlns:p14="http://schemas.microsoft.com/office/powerpoint/2010/main" val="84714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ercle : creux 12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700</a:t>
            </a:r>
          </a:p>
        </p:txBody>
      </p:sp>
      <p:cxnSp>
        <p:nvCxnSpPr>
          <p:cNvPr id="15" name="Connecteur droit 14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5736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600</a:t>
            </a:r>
          </a:p>
        </p:txBody>
      </p:sp>
      <p:sp>
        <p:nvSpPr>
          <p:cNvPr id="19" name="Rectangle 18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710</a:t>
            </a:r>
          </a:p>
        </p:txBody>
      </p:sp>
      <p:sp>
        <p:nvSpPr>
          <p:cNvPr id="20" name="Rectangle 19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720</a:t>
            </a:r>
          </a:p>
        </p:txBody>
      </p:sp>
      <p:sp>
        <p:nvSpPr>
          <p:cNvPr id="21" name="Rectangle 20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730</a:t>
            </a:r>
          </a:p>
        </p:txBody>
      </p:sp>
      <p:sp>
        <p:nvSpPr>
          <p:cNvPr id="22" name="Rectangle 21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740</a:t>
            </a:r>
          </a:p>
        </p:txBody>
      </p:sp>
      <p:sp>
        <p:nvSpPr>
          <p:cNvPr id="23" name="Rectangle 22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690</a:t>
            </a:r>
          </a:p>
        </p:txBody>
      </p:sp>
      <p:sp>
        <p:nvSpPr>
          <p:cNvPr id="24" name="Rectangle 23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680</a:t>
            </a:r>
          </a:p>
        </p:txBody>
      </p:sp>
      <p:sp>
        <p:nvSpPr>
          <p:cNvPr id="25" name="Rectangle 24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670</a:t>
            </a:r>
          </a:p>
        </p:txBody>
      </p:sp>
      <p:sp>
        <p:nvSpPr>
          <p:cNvPr id="26" name="Rectangle 25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660</a:t>
            </a:r>
          </a:p>
        </p:txBody>
      </p:sp>
    </p:spTree>
    <p:extLst>
      <p:ext uri="{BB962C8B-B14F-4D97-AF65-F5344CB8AC3E}">
        <p14:creationId xmlns:p14="http://schemas.microsoft.com/office/powerpoint/2010/main" val="412127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01" y="167628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ercle : creux 13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800</a:t>
            </a:r>
          </a:p>
        </p:txBody>
      </p:sp>
      <p:cxnSp>
        <p:nvCxnSpPr>
          <p:cNvPr id="16" name="Connecteur droit 15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315091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800</a:t>
            </a:r>
          </a:p>
        </p:txBody>
      </p:sp>
      <p:sp>
        <p:nvSpPr>
          <p:cNvPr id="32" name="Rectangle 31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810</a:t>
            </a:r>
          </a:p>
        </p:txBody>
      </p:sp>
      <p:sp>
        <p:nvSpPr>
          <p:cNvPr id="33" name="Rectangle 32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820</a:t>
            </a:r>
          </a:p>
        </p:txBody>
      </p:sp>
      <p:sp>
        <p:nvSpPr>
          <p:cNvPr id="34" name="Rectangle 33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830</a:t>
            </a:r>
          </a:p>
        </p:txBody>
      </p:sp>
      <p:sp>
        <p:nvSpPr>
          <p:cNvPr id="35" name="Rectangle 34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840</a:t>
            </a:r>
          </a:p>
        </p:txBody>
      </p:sp>
      <p:sp>
        <p:nvSpPr>
          <p:cNvPr id="36" name="Rectangle 35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790</a:t>
            </a:r>
          </a:p>
        </p:txBody>
      </p:sp>
      <p:sp>
        <p:nvSpPr>
          <p:cNvPr id="37" name="Rectangle 36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780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770</a:t>
            </a:r>
          </a:p>
        </p:txBody>
      </p:sp>
      <p:sp>
        <p:nvSpPr>
          <p:cNvPr id="39" name="Rectangle 38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760</a:t>
            </a:r>
          </a:p>
        </p:txBody>
      </p:sp>
    </p:spTree>
    <p:extLst>
      <p:ext uri="{BB962C8B-B14F-4D97-AF65-F5344CB8AC3E}">
        <p14:creationId xmlns:p14="http://schemas.microsoft.com/office/powerpoint/2010/main" val="4120813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82689" y="-2431"/>
            <a:ext cx="9847385" cy="257185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-464234" y="2504049"/>
            <a:ext cx="10086535" cy="27291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" name="Connecteur droit 3"/>
          <p:cNvCxnSpPr>
            <a:cxnSpLocks/>
            <a:stCxn id="2" idx="1"/>
            <a:endCxn id="2" idx="3"/>
          </p:cNvCxnSpPr>
          <p:nvPr/>
        </p:nvCxnSpPr>
        <p:spPr>
          <a:xfrm>
            <a:off x="-464234" y="3868616"/>
            <a:ext cx="10086535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ercle : creux 10"/>
          <p:cNvSpPr/>
          <p:nvPr/>
        </p:nvSpPr>
        <p:spPr>
          <a:xfrm>
            <a:off x="3730573" y="198420"/>
            <a:ext cx="1630017" cy="1378226"/>
          </a:xfrm>
          <a:prstGeom prst="donut">
            <a:avLst>
              <a:gd name="adj" fmla="val 116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0706" y="540539"/>
            <a:ext cx="1189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>
                <a:latin typeface="Arial Rounded MT Bold" panose="020F0704030504030204" pitchFamily="34" charset="0"/>
              </a:rPr>
              <a:t>900</a:t>
            </a:r>
          </a:p>
        </p:txBody>
      </p:sp>
      <p:pic>
        <p:nvPicPr>
          <p:cNvPr id="7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839" y="1674116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cteur droit 7"/>
          <p:cNvCxnSpPr>
            <a:cxnSpLocks/>
          </p:cNvCxnSpPr>
          <p:nvPr/>
        </p:nvCxnSpPr>
        <p:spPr>
          <a:xfrm flipH="1" flipV="1">
            <a:off x="4588181" y="1566615"/>
            <a:ext cx="2" cy="990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4" descr="Barre de séparation nature, fleur, arbres, maison, barriè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231" y="1671945"/>
            <a:ext cx="5554102" cy="83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-464234" y="5233183"/>
            <a:ext cx="9973994" cy="1624818"/>
          </a:xfrm>
          <a:prstGeom prst="rect">
            <a:avLst/>
          </a:prstGeom>
          <a:solidFill>
            <a:srgbClr val="7AE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47940"/>
              </p:ext>
            </p:extLst>
          </p:nvPr>
        </p:nvGraphicFramePr>
        <p:xfrm>
          <a:off x="-208787" y="5489307"/>
          <a:ext cx="9575640" cy="127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7564">
                  <a:extLst>
                    <a:ext uri="{9D8B030D-6E8A-4147-A177-3AD203B41FA5}">
                      <a16:colId xmlns:a16="http://schemas.microsoft.com/office/drawing/2014/main" val="1342066093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6657262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02416490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30043414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73760842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360253342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372575606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4104700732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2906431619"/>
                    </a:ext>
                  </a:extLst>
                </a:gridCol>
                <a:gridCol w="957564">
                  <a:extLst>
                    <a:ext uri="{9D8B030D-6E8A-4147-A177-3AD203B41FA5}">
                      <a16:colId xmlns:a16="http://schemas.microsoft.com/office/drawing/2014/main" val="1857801096"/>
                    </a:ext>
                  </a:extLst>
                </a:gridCol>
              </a:tblGrid>
              <a:tr h="127537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004132"/>
                  </a:ext>
                </a:extLst>
              </a:tr>
            </a:tbl>
          </a:graphicData>
        </a:graphic>
      </p:graphicFrame>
      <p:sp>
        <p:nvSpPr>
          <p:cNvPr id="31" name="Rectangle 30"/>
          <p:cNvSpPr/>
          <p:nvPr/>
        </p:nvSpPr>
        <p:spPr>
          <a:xfrm rot="5400000">
            <a:off x="3895981" y="573036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900</a:t>
            </a:r>
          </a:p>
        </p:txBody>
      </p:sp>
      <p:sp>
        <p:nvSpPr>
          <p:cNvPr id="32" name="Rectangle 31"/>
          <p:cNvSpPr/>
          <p:nvPr/>
        </p:nvSpPr>
        <p:spPr>
          <a:xfrm rot="5400000">
            <a:off x="4877807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910</a:t>
            </a:r>
          </a:p>
        </p:txBody>
      </p:sp>
      <p:sp>
        <p:nvSpPr>
          <p:cNvPr id="33" name="Rectangle 32"/>
          <p:cNvSpPr/>
          <p:nvPr/>
        </p:nvSpPr>
        <p:spPr>
          <a:xfrm rot="5400000">
            <a:off x="5859633" y="5730363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920</a:t>
            </a:r>
          </a:p>
        </p:txBody>
      </p:sp>
      <p:sp>
        <p:nvSpPr>
          <p:cNvPr id="34" name="Rectangle 33"/>
          <p:cNvSpPr/>
          <p:nvPr/>
        </p:nvSpPr>
        <p:spPr>
          <a:xfrm rot="5400000">
            <a:off x="6841459" y="5730362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930</a:t>
            </a:r>
          </a:p>
        </p:txBody>
      </p:sp>
      <p:sp>
        <p:nvSpPr>
          <p:cNvPr id="35" name="Rectangle 34"/>
          <p:cNvSpPr/>
          <p:nvPr/>
        </p:nvSpPr>
        <p:spPr>
          <a:xfrm rot="5400000">
            <a:off x="7831396" y="5730361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940</a:t>
            </a:r>
          </a:p>
        </p:txBody>
      </p:sp>
      <p:sp>
        <p:nvSpPr>
          <p:cNvPr id="36" name="Rectangle 35"/>
          <p:cNvSpPr/>
          <p:nvPr/>
        </p:nvSpPr>
        <p:spPr>
          <a:xfrm rot="5400000">
            <a:off x="2910100" y="5742274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890</a:t>
            </a:r>
          </a:p>
        </p:txBody>
      </p:sp>
      <p:sp>
        <p:nvSpPr>
          <p:cNvPr id="37" name="Rectangle 36"/>
          <p:cNvSpPr/>
          <p:nvPr/>
        </p:nvSpPr>
        <p:spPr>
          <a:xfrm rot="5400000">
            <a:off x="1932329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880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938337" y="5754185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870</a:t>
            </a:r>
          </a:p>
        </p:txBody>
      </p:sp>
      <p:sp>
        <p:nvSpPr>
          <p:cNvPr id="39" name="Rectangle 38"/>
          <p:cNvSpPr/>
          <p:nvPr/>
        </p:nvSpPr>
        <p:spPr>
          <a:xfrm rot="5400000">
            <a:off x="-55655" y="5730360"/>
            <a:ext cx="1299197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4400" dirty="0"/>
              <a:t>860</a:t>
            </a:r>
          </a:p>
        </p:txBody>
      </p:sp>
    </p:spTree>
    <p:extLst>
      <p:ext uri="{BB962C8B-B14F-4D97-AF65-F5344CB8AC3E}">
        <p14:creationId xmlns:p14="http://schemas.microsoft.com/office/powerpoint/2010/main" val="989691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2061</TotalTime>
  <Words>159</Words>
  <Application>Microsoft Office PowerPoint</Application>
  <PresentationFormat>Affichage à l'écran (4:3)</PresentationFormat>
  <Paragraphs>150</Paragraphs>
  <Slides>14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33</cp:revision>
  <dcterms:created xsi:type="dcterms:W3CDTF">2017-02-07T17:34:09Z</dcterms:created>
  <dcterms:modified xsi:type="dcterms:W3CDTF">2017-02-17T18:45:21Z</dcterms:modified>
</cp:coreProperties>
</file>