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3B088-7112-4E8F-9F9B-DEC67318A88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0DD8A-8A86-46AD-8E46-F2EBC3ED2D1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60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Plus</a:t>
            </a:r>
            <a:r>
              <a:rPr lang="fr-FR" baseline="0" dirty="0"/>
              <a:t> tard 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0DD8A-8A86-46AD-8E46-F2EBC3ED2D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12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0DD8A-8A86-46AD-8E46-F2EBC3ED2D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12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FUTURMANIA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0DD8A-8A86-46AD-8E46-F2EBC3ED2D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63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0DD8A-8A86-46AD-8E46-F2EBC3ED2D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19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0A50-BE32-45CE-96BB-0070BF6191D9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DA8-06CB-46FF-B62E-EC972919F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3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0A50-BE32-45CE-96BB-0070BF6191D9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DA8-06CB-46FF-B62E-EC972919F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7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0A50-BE32-45CE-96BB-0070BF6191D9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DA8-06CB-46FF-B62E-EC972919F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7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0A50-BE32-45CE-96BB-0070BF6191D9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DA8-06CB-46FF-B62E-EC972919F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8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0A50-BE32-45CE-96BB-0070BF6191D9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DA8-06CB-46FF-B62E-EC972919F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2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0A50-BE32-45CE-96BB-0070BF6191D9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DA8-06CB-46FF-B62E-EC972919F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40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0A50-BE32-45CE-96BB-0070BF6191D9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DA8-06CB-46FF-B62E-EC972919F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0A50-BE32-45CE-96BB-0070BF6191D9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DA8-06CB-46FF-B62E-EC972919F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2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0A50-BE32-45CE-96BB-0070BF6191D9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DA8-06CB-46FF-B62E-EC972919F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0A50-BE32-45CE-96BB-0070BF6191D9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DA8-06CB-46FF-B62E-EC972919F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2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0A50-BE32-45CE-96BB-0070BF6191D9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DA8-06CB-46FF-B62E-EC972919F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C0A50-BE32-45CE-96BB-0070BF6191D9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0FDA8-06CB-46FF-B62E-EC972919F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0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64" y="271501"/>
            <a:ext cx="8843431" cy="648072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 rot="21298007">
            <a:off x="-704087" y="2675466"/>
            <a:ext cx="7621010" cy="4005651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ame 4"/>
          <p:cNvSpPr/>
          <p:nvPr/>
        </p:nvSpPr>
        <p:spPr>
          <a:xfrm>
            <a:off x="34427" y="0"/>
            <a:ext cx="9252520" cy="6938689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34" name="Picture 10" descr="http://www.clicmaclasse.fr/wp-content/uploads/2013/03/lignes-seyes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79" y="4061351"/>
            <a:ext cx="5715000" cy="13335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539738" y="1182899"/>
            <a:ext cx="1133360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49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PRESENT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15683" y="3369952"/>
            <a:ext cx="835485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4925">
            <a:solidFill>
              <a:schemeClr val="accent4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FUTUR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68344" y="6237312"/>
            <a:ext cx="1224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recreatisse.com</a:t>
            </a:r>
            <a:r>
              <a:rPr lang="fr-FR" baseline="0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5322" y="279650"/>
            <a:ext cx="5618844" cy="918069"/>
          </a:xfrm>
          <a:prstGeom prst="rect">
            <a:avLst/>
          </a:prstGeom>
        </p:spPr>
        <p:txBody>
          <a:bodyPr wrap="none">
            <a:prstTxWarp prst="textFadeUp">
              <a:avLst>
                <a:gd name="adj" fmla="val 14608"/>
              </a:avLst>
            </a:prstTxWarp>
            <a:spAutoFit/>
          </a:bodyPr>
          <a:lstStyle/>
          <a:p>
            <a:r>
              <a:rPr lang="fr-FR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FUTURMANIA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39738" y="2915432"/>
            <a:ext cx="192387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fr-FR" sz="2800" b="1" dirty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Plus tard !</a:t>
            </a:r>
            <a:endParaRPr lang="en-US" sz="2800" b="1" dirty="0">
              <a:ln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090" y="284946"/>
            <a:ext cx="3850372" cy="60397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Rectangle 16"/>
          <p:cNvSpPr/>
          <p:nvPr/>
        </p:nvSpPr>
        <p:spPr>
          <a:xfrm>
            <a:off x="601695" y="1552231"/>
            <a:ext cx="5472608" cy="11737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36" name="Picture 12" descr="http://gifsdomi.files.wordpress.com/2012/09/gif-sc3a9parateur-etoile-1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090" y="3426397"/>
            <a:ext cx="34290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848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13130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Tu regardes le fleuve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1268760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Nous visitons le musée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2492896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Cursive standard" pitchFamily="2" charset="0"/>
              </a:rPr>
              <a:t>Je regarde les poissons multicolores .</a:t>
            </a:r>
            <a:endParaRPr lang="en-US" sz="32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3717032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Il coupe les fleurs fanées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-16855" y="4941168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Cursive standard" pitchFamily="2" charset="0"/>
              </a:rPr>
              <a:t> Vous fabriquez des animaux en argile.</a:t>
            </a:r>
            <a:endParaRPr lang="en-US" sz="32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9" name="Frame 8"/>
          <p:cNvSpPr/>
          <p:nvPr/>
        </p:nvSpPr>
        <p:spPr>
          <a:xfrm rot="16200000">
            <a:off x="3406816" y="2304474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Ils visitent un musée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0" name="Frame 9"/>
          <p:cNvSpPr/>
          <p:nvPr/>
        </p:nvSpPr>
        <p:spPr>
          <a:xfrm rot="16200000">
            <a:off x="4558944" y="2295075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Elle retrouve ses parents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1" name="Frame 10"/>
          <p:cNvSpPr/>
          <p:nvPr/>
        </p:nvSpPr>
        <p:spPr>
          <a:xfrm rot="16200000">
            <a:off x="5711073" y="2295075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Le séjour commence bien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273" y="32931"/>
            <a:ext cx="301686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30" y="1315444"/>
            <a:ext cx="301686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273" y="2564904"/>
            <a:ext cx="301686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30" y="3789040"/>
            <a:ext cx="301686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4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5013176"/>
            <a:ext cx="301686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5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16200000">
            <a:off x="5744843" y="5350279"/>
            <a:ext cx="301686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6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16200000">
            <a:off x="6910866" y="5340025"/>
            <a:ext cx="301686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7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rot="16200000">
            <a:off x="8038505" y="5350279"/>
            <a:ext cx="301686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8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193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13130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Le car emmène les élèves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1268760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Il porte un sac à dos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2492896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Cursive standard" pitchFamily="2" charset="0"/>
              </a:rPr>
              <a:t>Nous avons des animateurs .</a:t>
            </a:r>
            <a:endParaRPr lang="en-US" sz="32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3717032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Il joue de la guitare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-16855" y="4941168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Cursive standard" pitchFamily="2" charset="0"/>
              </a:rPr>
              <a:t>Elle range le dortoir .</a:t>
            </a:r>
            <a:endParaRPr lang="en-US" sz="32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9" name="Frame 8"/>
          <p:cNvSpPr/>
          <p:nvPr/>
        </p:nvSpPr>
        <p:spPr>
          <a:xfrm rot="16200000">
            <a:off x="3406816" y="2304474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Tu travailles en classe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0" name="Frame 9"/>
          <p:cNvSpPr/>
          <p:nvPr/>
        </p:nvSpPr>
        <p:spPr>
          <a:xfrm rot="16200000">
            <a:off x="4558944" y="2295075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Vous jouez au ballon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1" name="Frame 10"/>
          <p:cNvSpPr/>
          <p:nvPr/>
        </p:nvSpPr>
        <p:spPr>
          <a:xfrm rot="16200000">
            <a:off x="5711073" y="2295075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Cursive standard" pitchFamily="2" charset="0"/>
              </a:rPr>
              <a:t>Elles ont des chaussures de marche </a:t>
            </a:r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332" y="32931"/>
            <a:ext cx="301686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9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005" y="1340768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10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872" y="2542483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11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005" y="3789040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12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5013176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13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16200000">
            <a:off x="5716291" y="5324727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14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rot="16200000">
            <a:off x="6837039" y="5309216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15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 rot="16200000">
            <a:off x="8010481" y="5297755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16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27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13130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Elle respire l’air pur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1268760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Cursive standard" pitchFamily="2" charset="0"/>
              </a:rPr>
              <a:t>  Nous mangeons de la soupe .</a:t>
            </a:r>
            <a:endParaRPr lang="en-US" sz="32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2492896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Cursive standard" pitchFamily="2" charset="0"/>
              </a:rPr>
              <a:t>Tu marches dans la forêt .</a:t>
            </a:r>
            <a:endParaRPr lang="en-US" sz="32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3717032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Le bus est devant l’école 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-16855" y="4941168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Cursive standard" pitchFamily="2" charset="0"/>
              </a:rPr>
              <a:t>Nous cherchons le squelette du dinosaure .</a:t>
            </a:r>
            <a:endParaRPr lang="en-US" sz="32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9" name="Frame 8"/>
          <p:cNvSpPr/>
          <p:nvPr/>
        </p:nvSpPr>
        <p:spPr>
          <a:xfrm rot="16200000">
            <a:off x="3406816" y="2304474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 Ils  arrivent tard.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0" name="Frame 9"/>
          <p:cNvSpPr/>
          <p:nvPr/>
        </p:nvSpPr>
        <p:spPr>
          <a:xfrm rot="16200000">
            <a:off x="4558944" y="2295075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Les oiseaux chantent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1" name="Frame 10"/>
          <p:cNvSpPr/>
          <p:nvPr/>
        </p:nvSpPr>
        <p:spPr>
          <a:xfrm rot="16200000">
            <a:off x="5711073" y="2295075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Cursive standard" pitchFamily="2" charset="0"/>
              </a:rPr>
              <a:t> Elles montent dans le  train  .</a:t>
            </a:r>
            <a:endParaRPr lang="en-US" sz="32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496" y="32931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17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32" y="1340768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18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332" y="2511206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19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496" y="3768225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20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32" y="5013176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21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16200000">
            <a:off x="5722881" y="5324728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22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rot="16200000">
            <a:off x="6842435" y="5309525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23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 rot="16200000">
            <a:off x="8016103" y="5323270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24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650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13130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Je colorie un arbre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1268760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Je regarde les abeilles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2492896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Cursive standard" pitchFamily="2" charset="0"/>
              </a:rPr>
              <a:t>On écoute la guitare .</a:t>
            </a:r>
            <a:endParaRPr lang="en-US" sz="32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3717032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Vous parlez doucement 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-16855" y="4941168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Cursive standard" pitchFamily="2" charset="0"/>
              </a:rPr>
              <a:t>Les enfants sont heureux .</a:t>
            </a:r>
            <a:endParaRPr lang="en-US" sz="32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9" name="Frame 8"/>
          <p:cNvSpPr/>
          <p:nvPr/>
        </p:nvSpPr>
        <p:spPr>
          <a:xfrm rot="16200000">
            <a:off x="3406816" y="2304474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 Ils soufflent les bougies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0" name="Frame 9"/>
          <p:cNvSpPr/>
          <p:nvPr/>
        </p:nvSpPr>
        <p:spPr>
          <a:xfrm rot="16200000">
            <a:off x="4558944" y="2295075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Tu montes l’escalier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1" name="Frame 10"/>
          <p:cNvSpPr/>
          <p:nvPr/>
        </p:nvSpPr>
        <p:spPr>
          <a:xfrm rot="16200000">
            <a:off x="5711073" y="2295075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Cursive standard" pitchFamily="2" charset="0"/>
              </a:rPr>
              <a:t>Elle aime les photos .</a:t>
            </a:r>
            <a:endParaRPr lang="en-US" sz="32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383" y="46116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25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32" y="1340768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26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383" y="2536022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27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383" y="3789040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28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5013176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29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16200000">
            <a:off x="5708506" y="5318721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30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rot="16200000">
            <a:off x="6851570" y="5302524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31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 rot="16200000">
            <a:off x="8015188" y="5292464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32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534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13130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Il parle dans le micro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1268760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Nous posons des questions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2492896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Cursive standard" pitchFamily="2" charset="0"/>
              </a:rPr>
              <a:t>On filme les activités  .</a:t>
            </a:r>
            <a:endParaRPr lang="en-US" sz="32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3717032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L’écureuil se cache 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-16855" y="4941168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Cursive standard" pitchFamily="2" charset="0"/>
              </a:rPr>
              <a:t>Les sangliers traversent le chemin .</a:t>
            </a:r>
            <a:endParaRPr lang="en-US" sz="32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9" name="Frame 8"/>
          <p:cNvSpPr/>
          <p:nvPr/>
        </p:nvSpPr>
        <p:spPr>
          <a:xfrm rot="16200000">
            <a:off x="3406816" y="2304474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 Nous préparons l’argile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0" name="Frame 9"/>
          <p:cNvSpPr/>
          <p:nvPr/>
        </p:nvSpPr>
        <p:spPr>
          <a:xfrm rot="16200000">
            <a:off x="4558944" y="2295075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Cursive standard" pitchFamily="2" charset="0"/>
              </a:rPr>
              <a:t>Vous êtes fatigués .</a:t>
            </a:r>
            <a:endParaRPr lang="en-US" sz="36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1" name="Frame 10"/>
          <p:cNvSpPr/>
          <p:nvPr/>
        </p:nvSpPr>
        <p:spPr>
          <a:xfrm rot="16200000">
            <a:off x="5711073" y="2295075"/>
            <a:ext cx="5695214" cy="1152128"/>
          </a:xfrm>
          <a:prstGeom prst="frame">
            <a:avLst>
              <a:gd name="adj1" fmla="val 3628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  <a:latin typeface="Cursive standard" pitchFamily="2" charset="0"/>
              </a:rPr>
              <a:t>Ils ont faim .</a:t>
            </a:r>
            <a:endParaRPr lang="en-US" sz="3200" dirty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129" y="32931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33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129" y="1297852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34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259" y="2511206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35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259" y="3789040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36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259" y="5013176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37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16200000">
            <a:off x="5686628" y="5312103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38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rot="16200000">
            <a:off x="6874633" y="5283987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39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 rot="16200000">
            <a:off x="8034421" y="5292693"/>
            <a:ext cx="41870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40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368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081541"/>
              </p:ext>
            </p:extLst>
          </p:nvPr>
        </p:nvGraphicFramePr>
        <p:xfrm>
          <a:off x="107505" y="44624"/>
          <a:ext cx="8928990" cy="6813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6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6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6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1 – Tu achèteras du chocolat.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 – Le car emmènera les élèves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17 – Elle respirera l’air pur 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  <a:r>
                        <a:rPr lang="fr-FR" baseline="0" dirty="0"/>
                        <a:t> – Nous visiterons des pays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 – Il portera un sac à dos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 – Nous mangerons de la soupe 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3 – La voiture roulera à l’électricité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11 – Nous aurons des animateurs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19 – Tu marcheras dans la</a:t>
                      </a:r>
                      <a:r>
                        <a:rPr lang="fr-FR" baseline="0" dirty="0"/>
                        <a:t> forêt 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4 – Il coupera les fleurs fanées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 – Il jouera de la guitare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 – Le bus sera devant l’école 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5 – Vous fabriquerez des animaux en argile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13 – Elle rangera le dortoir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21 – Nous chercherons le squelette du dinosaure 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6 – Ils</a:t>
                      </a:r>
                      <a:r>
                        <a:rPr lang="fr-FR" baseline="0" dirty="0"/>
                        <a:t> visiteront un musée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14 – Tu travailleras en classe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22 – Ils arriveront tard 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7 – Elle retrouvera ses parents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15 – Vous jouerez au ballon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23 – Les oiseaux chanteront 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8 –</a:t>
                      </a:r>
                      <a:r>
                        <a:rPr lang="fr-FR" baseline="0" dirty="0"/>
                        <a:t> Le séjour commencera bien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16 – Elles auront des chaussures de marche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24 – Elles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monteront dans le train 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715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173488"/>
              </p:ext>
            </p:extLst>
          </p:nvPr>
        </p:nvGraphicFramePr>
        <p:xfrm>
          <a:off x="107504" y="0"/>
          <a:ext cx="5976664" cy="6813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8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25 – Je colorierai un arbre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33 – Il parlera dans le micro 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26 – </a:t>
                      </a:r>
                      <a:r>
                        <a:rPr lang="fr-FR" sz="1800" dirty="0"/>
                        <a:t>Je regarderai les </a:t>
                      </a:r>
                    </a:p>
                    <a:p>
                      <a:r>
                        <a:rPr lang="fr-FR" sz="1800" dirty="0"/>
                        <a:t>abeilles 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34 – Nous poserons des questions 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27 – On écoutera la guitare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35 – On</a:t>
                      </a:r>
                      <a:r>
                        <a:rPr lang="fr-FR" baseline="0" dirty="0"/>
                        <a:t> filmera les activités 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28 – Vous parlerez doucement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36 – L’écureuil se cachera 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29 – Les enfants</a:t>
                      </a:r>
                      <a:r>
                        <a:rPr lang="fr-FR" baseline="0" dirty="0"/>
                        <a:t> seront heureux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37 – Les sangliers traverseront le</a:t>
                      </a:r>
                      <a:r>
                        <a:rPr lang="fr-FR" baseline="0" dirty="0"/>
                        <a:t> chemin 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30 – Ils</a:t>
                      </a:r>
                      <a:r>
                        <a:rPr lang="fr-FR" baseline="0" dirty="0"/>
                        <a:t> souffleront les bougies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38 – </a:t>
                      </a:r>
                      <a:r>
                        <a:rPr lang="fr-FR" sz="1800" dirty="0"/>
                        <a:t>Nous préparerons </a:t>
                      </a:r>
                    </a:p>
                    <a:p>
                      <a:r>
                        <a:rPr lang="fr-FR" sz="1800" dirty="0"/>
                        <a:t>l’argile 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31 – Tu monteras l’escalier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39 – Vous serez fatigués 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1672">
                <a:tc>
                  <a:txBody>
                    <a:bodyPr/>
                    <a:lstStyle/>
                    <a:p>
                      <a:r>
                        <a:rPr lang="fr-FR" dirty="0"/>
                        <a:t>32 – Elle aimera les photos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40 – ils auront faim 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156177" y="3212976"/>
            <a:ext cx="2987824" cy="1080120"/>
          </a:xfrm>
          <a:prstGeom prst="rect">
            <a:avLst/>
          </a:prstGeom>
        </p:spPr>
        <p:txBody>
          <a:bodyPr wrap="none">
            <a:prstTxWarp prst="textFadeUp">
              <a:avLst>
                <a:gd name="adj" fmla="val 14608"/>
              </a:avLst>
            </a:prstTxWarp>
            <a:spAutoFit/>
          </a:bodyPr>
          <a:lstStyle/>
          <a:p>
            <a:r>
              <a:rPr lang="fr-FR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FUTURMANIA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84368" y="6425544"/>
            <a:ext cx="1224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  <a:r>
              <a:rPr lang="fr-FR" baseline="0" dirty="0"/>
              <a:t> </a:t>
            </a:r>
            <a:endParaRPr lang="en-US" dirty="0"/>
          </a:p>
        </p:txBody>
      </p:sp>
      <p:pic>
        <p:nvPicPr>
          <p:cNvPr id="6" name="Picture 12" descr="http://gifsdomi.files.wordpress.com/2012/09/gif-sc3a9parateur-etoile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691152"/>
            <a:ext cx="3024831" cy="82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198284"/>
            <a:ext cx="1634182" cy="25634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1053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12360" y="6421978"/>
            <a:ext cx="1224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  <a:r>
              <a:rPr lang="fr-FR" baseline="0" dirty="0"/>
              <a:t> 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813289"/>
              </p:ext>
            </p:extLst>
          </p:nvPr>
        </p:nvGraphicFramePr>
        <p:xfrm>
          <a:off x="107501" y="661334"/>
          <a:ext cx="8929490" cy="61299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4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624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2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2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62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62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2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2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62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267744" y="45604"/>
            <a:ext cx="5201482" cy="553812"/>
          </a:xfrm>
          <a:prstGeom prst="rect">
            <a:avLst/>
          </a:prstGeom>
        </p:spPr>
        <p:txBody>
          <a:bodyPr wrap="none">
            <a:prstTxWarp prst="textFadeUp">
              <a:avLst>
                <a:gd name="adj" fmla="val 14608"/>
              </a:avLst>
            </a:prstTxWarp>
            <a:spAutoFit/>
          </a:bodyPr>
          <a:lstStyle/>
          <a:p>
            <a:r>
              <a:rPr lang="fr-FR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FUTURMANIA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87" y="230084"/>
            <a:ext cx="12955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…………………</a:t>
            </a:r>
            <a:endParaRPr lang="en-US" dirty="0"/>
          </a:p>
        </p:txBody>
      </p:sp>
      <p:pic>
        <p:nvPicPr>
          <p:cNvPr id="13" name="Picture 12" descr="http://gifsdomi.files.wordpress.com/2012/09/gif-sc3a9parateur-etoile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218" y="168522"/>
            <a:ext cx="1538203" cy="418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http://gifsdomi.files.wordpress.com/2012/09/gif-sc3a9parateur-etoile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1555"/>
            <a:ext cx="1538203" cy="418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978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573</Words>
  <Application>Microsoft Office PowerPoint</Application>
  <PresentationFormat>Affichage à l'écran (4:3)</PresentationFormat>
  <Paragraphs>139</Paragraphs>
  <Slides>9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Aharoni</vt:lpstr>
      <vt:lpstr>Arial</vt:lpstr>
      <vt:lpstr>Calibri</vt:lpstr>
      <vt:lpstr>Cursive standard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Geneviève</dc:creator>
  <cp:lastModifiedBy>ReCreatisse</cp:lastModifiedBy>
  <cp:revision>20</cp:revision>
  <dcterms:created xsi:type="dcterms:W3CDTF">2014-03-10T14:13:46Z</dcterms:created>
  <dcterms:modified xsi:type="dcterms:W3CDTF">2017-03-26T17:16:47Z</dcterms:modified>
</cp:coreProperties>
</file>