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56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09D"/>
    <a:srgbClr val="40E8E8"/>
    <a:srgbClr val="38C2BF"/>
    <a:srgbClr val="EE896E"/>
    <a:srgbClr val="F22A5A"/>
    <a:srgbClr val="2DF123"/>
    <a:srgbClr val="FACEDF"/>
    <a:srgbClr val="C6FC18"/>
    <a:srgbClr val="3EB47C"/>
    <a:srgbClr val="E92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1D19A-38AE-4EB5-9AB7-E4C13858995B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F88C6-36C9-4C59-B742-8197B4C23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5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ReCreatisse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F88C6-36C9-4C59-B742-8197B4C2332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40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85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3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7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3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87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82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28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1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98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78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77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9866-CD2E-4830-AD7D-72AE0F28F072}" type="datetimeFigureOut">
              <a:rPr lang="fr-FR" smtClean="0"/>
              <a:t>30/07/2017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119E-0449-4178-A3E2-F57709375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28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4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C0583CA3-EA2D-4C18-84AA-CC476A45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9" y="88580"/>
            <a:ext cx="2277855" cy="33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51C0A43-94F3-4BF6-9620-32C8C2E6AA33}"/>
              </a:ext>
            </a:extLst>
          </p:cNvPr>
          <p:cNvSpPr/>
          <p:nvPr/>
        </p:nvSpPr>
        <p:spPr>
          <a:xfrm>
            <a:off x="577516" y="1708481"/>
            <a:ext cx="1911294" cy="151597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0" descr="Chouette, Bleu, Oiseau, Mignon, Des Animaux, Nature">
            <a:extLst>
              <a:ext uri="{FF2B5EF4-FFF2-40B4-BE49-F238E27FC236}">
                <a16:creationId xmlns:a16="http://schemas.microsoft.com/office/drawing/2014/main" id="{2C921077-8E7B-4370-8EF0-C1E0C5FD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82" y="88580"/>
            <a:ext cx="2277857" cy="33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A7BD87D-E537-4612-8C04-3F17F947A017}"/>
              </a:ext>
            </a:extLst>
          </p:cNvPr>
          <p:cNvSpPr/>
          <p:nvPr/>
        </p:nvSpPr>
        <p:spPr>
          <a:xfrm>
            <a:off x="2998368" y="1708480"/>
            <a:ext cx="1887884" cy="151597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0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5C762281-CDDC-4C29-831C-C6B46839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67" y="88580"/>
            <a:ext cx="2273144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3EC4F30-D8DD-4F2D-899E-A7208B9536D2}"/>
              </a:ext>
            </a:extLst>
          </p:cNvPr>
          <p:cNvSpPr/>
          <p:nvPr/>
        </p:nvSpPr>
        <p:spPr>
          <a:xfrm>
            <a:off x="5402058" y="1708480"/>
            <a:ext cx="1865961" cy="151597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D1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18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ED72A67F-B3C0-4314-B5EB-CA384C99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9" y="3420732"/>
            <a:ext cx="2253685" cy="33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FFA46B56-9955-4467-B536-33BFB07F77FC}"/>
              </a:ext>
            </a:extLst>
          </p:cNvPr>
          <p:cNvSpPr/>
          <p:nvPr/>
        </p:nvSpPr>
        <p:spPr>
          <a:xfrm>
            <a:off x="565219" y="4998514"/>
            <a:ext cx="1964013" cy="151597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77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0" descr="Chouette, Bleu, Oiseau, Mignon, Des Animaux, Nature">
            <a:extLst>
              <a:ext uri="{FF2B5EF4-FFF2-40B4-BE49-F238E27FC236}">
                <a16:creationId xmlns:a16="http://schemas.microsoft.com/office/drawing/2014/main" id="{1EA4D1C1-9081-4385-AC9E-54890107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92" y="3411538"/>
            <a:ext cx="2266047" cy="33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B2923DF-2AA2-4517-8490-A257A1BF1202}"/>
              </a:ext>
            </a:extLst>
          </p:cNvPr>
          <p:cNvSpPr/>
          <p:nvPr/>
        </p:nvSpPr>
        <p:spPr>
          <a:xfrm>
            <a:off x="5498433" y="4998515"/>
            <a:ext cx="1888956" cy="151597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6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6741BD89-BF35-4316-A025-6DC9F8F2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41" y="3477126"/>
            <a:ext cx="2225136" cy="33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D2C203A9-FBB6-4536-A3F2-6334D93A9F4B}"/>
              </a:ext>
            </a:extLst>
          </p:cNvPr>
          <p:cNvSpPr/>
          <p:nvPr/>
        </p:nvSpPr>
        <p:spPr>
          <a:xfrm>
            <a:off x="2970649" y="4998514"/>
            <a:ext cx="1915603" cy="151597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3EE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Losange 22">
            <a:extLst>
              <a:ext uri="{FF2B5EF4-FFF2-40B4-BE49-F238E27FC236}">
                <a16:creationId xmlns:a16="http://schemas.microsoft.com/office/drawing/2014/main" id="{A1B3180D-49DC-431C-977D-2F63A215BCCB}"/>
              </a:ext>
            </a:extLst>
          </p:cNvPr>
          <p:cNvSpPr/>
          <p:nvPr/>
        </p:nvSpPr>
        <p:spPr>
          <a:xfrm>
            <a:off x="3800506" y="854242"/>
            <a:ext cx="278199" cy="739935"/>
          </a:xfrm>
          <a:prstGeom prst="diamond">
            <a:avLst/>
          </a:prstGeom>
          <a:solidFill>
            <a:srgbClr val="21B4D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0EEA2B09-9C53-46A0-BA01-56EFD509050C}"/>
              </a:ext>
            </a:extLst>
          </p:cNvPr>
          <p:cNvSpPr/>
          <p:nvPr/>
        </p:nvSpPr>
        <p:spPr>
          <a:xfrm>
            <a:off x="1408125" y="854241"/>
            <a:ext cx="278199" cy="739935"/>
          </a:xfrm>
          <a:prstGeom prst="diamond">
            <a:avLst/>
          </a:prstGeom>
          <a:solidFill>
            <a:srgbClr val="E75F0B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BB6BB38F-4E47-46BC-ADB8-6B05E108CC8E}"/>
              </a:ext>
            </a:extLst>
          </p:cNvPr>
          <p:cNvSpPr/>
          <p:nvPr/>
        </p:nvSpPr>
        <p:spPr>
          <a:xfrm>
            <a:off x="6177616" y="875005"/>
            <a:ext cx="278199" cy="739935"/>
          </a:xfrm>
          <a:prstGeom prst="diamond">
            <a:avLst/>
          </a:prstGeom>
          <a:solidFill>
            <a:srgbClr val="F77D9A"/>
          </a:solidFill>
          <a:ln w="38100">
            <a:solidFill>
              <a:srgbClr val="CD1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DD75E319-063D-4A0C-9B41-360883CACD26}"/>
              </a:ext>
            </a:extLst>
          </p:cNvPr>
          <p:cNvSpPr/>
          <p:nvPr/>
        </p:nvSpPr>
        <p:spPr>
          <a:xfrm>
            <a:off x="1394063" y="4160443"/>
            <a:ext cx="278199" cy="739935"/>
          </a:xfrm>
          <a:prstGeom prst="diamond">
            <a:avLst/>
          </a:prstGeom>
          <a:solidFill>
            <a:srgbClr val="F496D9"/>
          </a:solidFill>
          <a:ln w="38100">
            <a:solidFill>
              <a:srgbClr val="EE8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Losange 26">
            <a:extLst>
              <a:ext uri="{FF2B5EF4-FFF2-40B4-BE49-F238E27FC236}">
                <a16:creationId xmlns:a16="http://schemas.microsoft.com/office/drawing/2014/main" id="{7FF6C2DE-FE70-47EA-A35F-3C2F4F8857AD}"/>
              </a:ext>
            </a:extLst>
          </p:cNvPr>
          <p:cNvSpPr/>
          <p:nvPr/>
        </p:nvSpPr>
        <p:spPr>
          <a:xfrm>
            <a:off x="3800506" y="4242788"/>
            <a:ext cx="278199" cy="739935"/>
          </a:xfrm>
          <a:prstGeom prst="diamond">
            <a:avLst/>
          </a:prstGeom>
          <a:solidFill>
            <a:srgbClr val="9EF89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Losange 27">
            <a:extLst>
              <a:ext uri="{FF2B5EF4-FFF2-40B4-BE49-F238E27FC236}">
                <a16:creationId xmlns:a16="http://schemas.microsoft.com/office/drawing/2014/main" id="{20E0A635-FAD1-4E3C-8FEE-804626EDE306}"/>
              </a:ext>
            </a:extLst>
          </p:cNvPr>
          <p:cNvSpPr/>
          <p:nvPr/>
        </p:nvSpPr>
        <p:spPr>
          <a:xfrm>
            <a:off x="6329828" y="4160442"/>
            <a:ext cx="278199" cy="739935"/>
          </a:xfrm>
          <a:prstGeom prst="diamond">
            <a:avLst/>
          </a:prstGeom>
          <a:solidFill>
            <a:srgbClr val="99EDF1"/>
          </a:solidFill>
          <a:ln w="38100">
            <a:solidFill>
              <a:srgbClr val="21B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162EBA-2659-414E-8570-1E40B27DF2AB}"/>
              </a:ext>
            </a:extLst>
          </p:cNvPr>
          <p:cNvSpPr/>
          <p:nvPr/>
        </p:nvSpPr>
        <p:spPr>
          <a:xfrm>
            <a:off x="1197172" y="3106355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614EB3-2721-40C6-AF40-FE2AB30BFB64}"/>
              </a:ext>
            </a:extLst>
          </p:cNvPr>
          <p:cNvSpPr/>
          <p:nvPr/>
        </p:nvSpPr>
        <p:spPr>
          <a:xfrm>
            <a:off x="3603615" y="3103981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FCC8E5-22C3-4952-9E53-305666FA96C0}"/>
              </a:ext>
            </a:extLst>
          </p:cNvPr>
          <p:cNvSpPr/>
          <p:nvPr/>
        </p:nvSpPr>
        <p:spPr>
          <a:xfrm>
            <a:off x="5993838" y="3073077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AC6857-70EB-4519-A1EA-407126B974E7}"/>
              </a:ext>
            </a:extLst>
          </p:cNvPr>
          <p:cNvSpPr/>
          <p:nvPr/>
        </p:nvSpPr>
        <p:spPr>
          <a:xfrm>
            <a:off x="1179661" y="6397185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2C8386-7032-4EEB-B7BE-04684617D4A6}"/>
              </a:ext>
            </a:extLst>
          </p:cNvPr>
          <p:cNvSpPr/>
          <p:nvPr/>
        </p:nvSpPr>
        <p:spPr>
          <a:xfrm>
            <a:off x="3610167" y="6396389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011DD1-FCE5-4160-8481-3D712F374E50}"/>
              </a:ext>
            </a:extLst>
          </p:cNvPr>
          <p:cNvSpPr/>
          <p:nvPr/>
        </p:nvSpPr>
        <p:spPr>
          <a:xfrm>
            <a:off x="6119825" y="6396389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</p:spTree>
    <p:extLst>
      <p:ext uri="{BB962C8B-B14F-4D97-AF65-F5344CB8AC3E}">
        <p14:creationId xmlns:p14="http://schemas.microsoft.com/office/powerpoint/2010/main" val="355677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74E1E052-FC62-4612-BDC4-696D2F437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8" y="95590"/>
            <a:ext cx="2273145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4AE4C89-9AFF-40BD-87F2-4855D8F53B9C}"/>
              </a:ext>
            </a:extLst>
          </p:cNvPr>
          <p:cNvSpPr/>
          <p:nvPr/>
        </p:nvSpPr>
        <p:spPr>
          <a:xfrm>
            <a:off x="627282" y="1669059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1DB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F2A5A2DD-E2B9-4104-B3E6-B5F782C8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93" y="95590"/>
            <a:ext cx="2273143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38A03AA-96C2-4976-8C1F-C669B00BB507}"/>
              </a:ext>
            </a:extLst>
          </p:cNvPr>
          <p:cNvSpPr/>
          <p:nvPr/>
        </p:nvSpPr>
        <p:spPr>
          <a:xfrm>
            <a:off x="3043617" y="1708480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0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D2E8842C-6BED-4045-ADF9-E816028D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26" y="95590"/>
            <a:ext cx="2273144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1EF71C0-FB86-4C36-94CA-01C3F88C37C4}"/>
              </a:ext>
            </a:extLst>
          </p:cNvPr>
          <p:cNvSpPr/>
          <p:nvPr/>
        </p:nvSpPr>
        <p:spPr>
          <a:xfrm>
            <a:off x="5459951" y="1708479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551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16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8368F0FD-EE4A-4AB8-A806-8339BECD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8" y="3399249"/>
            <a:ext cx="2273144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6C0C058-9FF8-4AF9-AB73-F32E903D4858}"/>
              </a:ext>
            </a:extLst>
          </p:cNvPr>
          <p:cNvSpPr/>
          <p:nvPr/>
        </p:nvSpPr>
        <p:spPr>
          <a:xfrm>
            <a:off x="627283" y="5012140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0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059B35B8-38FF-434C-BF30-665F8FBB3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91" y="3476463"/>
            <a:ext cx="2273145" cy="33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9BE5E7CC-2C31-4691-ADF7-CD3280AAE7F2}"/>
              </a:ext>
            </a:extLst>
          </p:cNvPr>
          <p:cNvSpPr/>
          <p:nvPr/>
        </p:nvSpPr>
        <p:spPr>
          <a:xfrm>
            <a:off x="3043616" y="5054248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E84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4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2F593AA4-12A4-463F-9682-77B5AB9D7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24" y="3399249"/>
            <a:ext cx="2273144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2125210-A9DB-4171-BF70-06128C288AA5}"/>
              </a:ext>
            </a:extLst>
          </p:cNvPr>
          <p:cNvSpPr/>
          <p:nvPr/>
        </p:nvSpPr>
        <p:spPr>
          <a:xfrm>
            <a:off x="5459951" y="5054247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3EE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osange 14">
            <a:extLst>
              <a:ext uri="{FF2B5EF4-FFF2-40B4-BE49-F238E27FC236}">
                <a16:creationId xmlns:a16="http://schemas.microsoft.com/office/drawing/2014/main" id="{224F806F-1797-4607-ACAE-296575729826}"/>
              </a:ext>
            </a:extLst>
          </p:cNvPr>
          <p:cNvSpPr/>
          <p:nvPr/>
        </p:nvSpPr>
        <p:spPr>
          <a:xfrm>
            <a:off x="1444220" y="866272"/>
            <a:ext cx="278199" cy="739935"/>
          </a:xfrm>
          <a:prstGeom prst="diamond">
            <a:avLst/>
          </a:prstGeom>
          <a:solidFill>
            <a:srgbClr val="26CCB8"/>
          </a:solidFill>
          <a:ln w="38100">
            <a:solidFill>
              <a:srgbClr val="276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osange 15">
            <a:extLst>
              <a:ext uri="{FF2B5EF4-FFF2-40B4-BE49-F238E27FC236}">
                <a16:creationId xmlns:a16="http://schemas.microsoft.com/office/drawing/2014/main" id="{03356D87-55ED-40CE-8599-57979389D034}"/>
              </a:ext>
            </a:extLst>
          </p:cNvPr>
          <p:cNvSpPr/>
          <p:nvPr/>
        </p:nvSpPr>
        <p:spPr>
          <a:xfrm>
            <a:off x="3860163" y="842543"/>
            <a:ext cx="278199" cy="739935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osange 16">
            <a:extLst>
              <a:ext uri="{FF2B5EF4-FFF2-40B4-BE49-F238E27FC236}">
                <a16:creationId xmlns:a16="http://schemas.microsoft.com/office/drawing/2014/main" id="{22E2FC52-D946-42F1-9A75-4CAE6398D55A}"/>
              </a:ext>
            </a:extLst>
          </p:cNvPr>
          <p:cNvSpPr/>
          <p:nvPr/>
        </p:nvSpPr>
        <p:spPr>
          <a:xfrm>
            <a:off x="6276496" y="875132"/>
            <a:ext cx="278199" cy="739935"/>
          </a:xfrm>
          <a:prstGeom prst="diamond">
            <a:avLst/>
          </a:prstGeom>
          <a:solidFill>
            <a:srgbClr val="CD175C"/>
          </a:solidFill>
          <a:ln w="38100">
            <a:solidFill>
              <a:srgbClr val="F49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2BBE82B1-1CB2-404E-B873-5B73AE5AF8EF}"/>
              </a:ext>
            </a:extLst>
          </p:cNvPr>
          <p:cNvSpPr/>
          <p:nvPr/>
        </p:nvSpPr>
        <p:spPr>
          <a:xfrm>
            <a:off x="1443830" y="4169931"/>
            <a:ext cx="278199" cy="739935"/>
          </a:xfrm>
          <a:prstGeom prst="diamond">
            <a:avLst/>
          </a:prstGeom>
          <a:solidFill>
            <a:srgbClr val="CD3525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Losange 18">
            <a:extLst>
              <a:ext uri="{FF2B5EF4-FFF2-40B4-BE49-F238E27FC236}">
                <a16:creationId xmlns:a16="http://schemas.microsoft.com/office/drawing/2014/main" id="{9EF9A4FF-1E9A-4544-B844-6BF47421F03F}"/>
              </a:ext>
            </a:extLst>
          </p:cNvPr>
          <p:cNvSpPr/>
          <p:nvPr/>
        </p:nvSpPr>
        <p:spPr>
          <a:xfrm>
            <a:off x="3860163" y="4242625"/>
            <a:ext cx="278199" cy="739935"/>
          </a:xfrm>
          <a:prstGeom prst="diamond">
            <a:avLst/>
          </a:prstGeom>
          <a:solidFill>
            <a:srgbClr val="F496D9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Losange 19">
            <a:extLst>
              <a:ext uri="{FF2B5EF4-FFF2-40B4-BE49-F238E27FC236}">
                <a16:creationId xmlns:a16="http://schemas.microsoft.com/office/drawing/2014/main" id="{7A582B40-3EF4-4F96-AC96-0930F761FEAE}"/>
              </a:ext>
            </a:extLst>
          </p:cNvPr>
          <p:cNvSpPr/>
          <p:nvPr/>
        </p:nvSpPr>
        <p:spPr>
          <a:xfrm>
            <a:off x="6263963" y="4125480"/>
            <a:ext cx="278199" cy="739935"/>
          </a:xfrm>
          <a:prstGeom prst="diamond">
            <a:avLst/>
          </a:prstGeom>
          <a:solidFill>
            <a:srgbClr val="9EF892"/>
          </a:solidFill>
          <a:ln w="38100">
            <a:solidFill>
              <a:srgbClr val="3EB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711C37-4A54-4620-8B1B-AB81016C81B2}"/>
              </a:ext>
            </a:extLst>
          </p:cNvPr>
          <p:cNvSpPr/>
          <p:nvPr/>
        </p:nvSpPr>
        <p:spPr>
          <a:xfrm>
            <a:off x="6079605" y="3103430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FDF3A0-5B8A-42D6-B0CD-94536ECD0DC9}"/>
              </a:ext>
            </a:extLst>
          </p:cNvPr>
          <p:cNvSpPr/>
          <p:nvPr/>
        </p:nvSpPr>
        <p:spPr>
          <a:xfrm>
            <a:off x="3663272" y="3116736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CF1C3E-5E34-4128-A90F-6EE119A9C37F}"/>
              </a:ext>
            </a:extLst>
          </p:cNvPr>
          <p:cNvSpPr/>
          <p:nvPr/>
        </p:nvSpPr>
        <p:spPr>
          <a:xfrm>
            <a:off x="1246938" y="3069908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14397E-E9ED-4ABC-847B-47B859EDAA79}"/>
              </a:ext>
            </a:extLst>
          </p:cNvPr>
          <p:cNvSpPr/>
          <p:nvPr/>
        </p:nvSpPr>
        <p:spPr>
          <a:xfrm>
            <a:off x="1246939" y="6414949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0F6D9B-76C4-4DDD-97FD-245D0008EC0A}"/>
              </a:ext>
            </a:extLst>
          </p:cNvPr>
          <p:cNvSpPr/>
          <p:nvPr/>
        </p:nvSpPr>
        <p:spPr>
          <a:xfrm>
            <a:off x="3658622" y="6426471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CC0731-B474-4BD3-B37B-55AA46006E49}"/>
              </a:ext>
            </a:extLst>
          </p:cNvPr>
          <p:cNvSpPr/>
          <p:nvPr/>
        </p:nvSpPr>
        <p:spPr>
          <a:xfrm>
            <a:off x="6069087" y="6450316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</p:spTree>
    <p:extLst>
      <p:ext uri="{BB962C8B-B14F-4D97-AF65-F5344CB8AC3E}">
        <p14:creationId xmlns:p14="http://schemas.microsoft.com/office/powerpoint/2010/main" val="132049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C0583CA3-EA2D-4C18-84AA-CC476A45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0" y="93548"/>
            <a:ext cx="2277855" cy="33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51C0A43-94F3-4BF6-9620-32C8C2E6AA33}"/>
              </a:ext>
            </a:extLst>
          </p:cNvPr>
          <p:cNvSpPr/>
          <p:nvPr/>
        </p:nvSpPr>
        <p:spPr>
          <a:xfrm>
            <a:off x="577516" y="1708481"/>
            <a:ext cx="1911294" cy="15159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0" descr="Chouette, Bleu, Oiseau, Mignon, Des Animaux, Nature">
            <a:extLst>
              <a:ext uri="{FF2B5EF4-FFF2-40B4-BE49-F238E27FC236}">
                <a16:creationId xmlns:a16="http://schemas.microsoft.com/office/drawing/2014/main" id="{2C921077-8E7B-4370-8EF0-C1E0C5FD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56" y="93548"/>
            <a:ext cx="2277857" cy="33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A7BD87D-E537-4612-8C04-3F17F947A017}"/>
              </a:ext>
            </a:extLst>
          </p:cNvPr>
          <p:cNvSpPr/>
          <p:nvPr/>
        </p:nvSpPr>
        <p:spPr>
          <a:xfrm>
            <a:off x="3106991" y="1674031"/>
            <a:ext cx="1887884" cy="15159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0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5C762281-CDDC-4C29-831C-C6B46839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Diffused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67" y="88580"/>
            <a:ext cx="2273144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3EC4F30-D8DD-4F2D-899E-A7208B9536D2}"/>
              </a:ext>
            </a:extLst>
          </p:cNvPr>
          <p:cNvSpPr/>
          <p:nvPr/>
        </p:nvSpPr>
        <p:spPr>
          <a:xfrm>
            <a:off x="5402058" y="1708480"/>
            <a:ext cx="1865961" cy="15159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D1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18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ED72A67F-B3C0-4314-B5EB-CA384C99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9" y="3420732"/>
            <a:ext cx="2253685" cy="33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FFA46B56-9955-4467-B536-33BFB07F77FC}"/>
              </a:ext>
            </a:extLst>
          </p:cNvPr>
          <p:cNvSpPr/>
          <p:nvPr/>
        </p:nvSpPr>
        <p:spPr>
          <a:xfrm>
            <a:off x="565219" y="4998514"/>
            <a:ext cx="1964013" cy="15159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77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0" descr="Chouette, Bleu, Oiseau, Mignon, Des Animaux, Nature">
            <a:extLst>
              <a:ext uri="{FF2B5EF4-FFF2-40B4-BE49-F238E27FC236}">
                <a16:creationId xmlns:a16="http://schemas.microsoft.com/office/drawing/2014/main" id="{1EA4D1C1-9081-4385-AC9E-54890107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92" y="3411538"/>
            <a:ext cx="2266047" cy="33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B2923DF-2AA2-4517-8490-A257A1BF1202}"/>
              </a:ext>
            </a:extLst>
          </p:cNvPr>
          <p:cNvSpPr/>
          <p:nvPr/>
        </p:nvSpPr>
        <p:spPr>
          <a:xfrm>
            <a:off x="5498433" y="4998515"/>
            <a:ext cx="1888956" cy="15159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6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6741BD89-BF35-4316-A025-6DC9F8F2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41" y="3477126"/>
            <a:ext cx="2225136" cy="33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D2C203A9-FBB6-4536-A3F2-6334D93A9F4B}"/>
              </a:ext>
            </a:extLst>
          </p:cNvPr>
          <p:cNvSpPr/>
          <p:nvPr/>
        </p:nvSpPr>
        <p:spPr>
          <a:xfrm>
            <a:off x="2970649" y="4998514"/>
            <a:ext cx="1915603" cy="15159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3EE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Losange 22">
            <a:extLst>
              <a:ext uri="{FF2B5EF4-FFF2-40B4-BE49-F238E27FC236}">
                <a16:creationId xmlns:a16="http://schemas.microsoft.com/office/drawing/2014/main" id="{A1B3180D-49DC-431C-977D-2F63A215BCCB}"/>
              </a:ext>
            </a:extLst>
          </p:cNvPr>
          <p:cNvSpPr/>
          <p:nvPr/>
        </p:nvSpPr>
        <p:spPr>
          <a:xfrm>
            <a:off x="3935184" y="875004"/>
            <a:ext cx="278199" cy="739935"/>
          </a:xfrm>
          <a:prstGeom prst="diamond">
            <a:avLst/>
          </a:prstGeom>
          <a:solidFill>
            <a:srgbClr val="26CCB8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0EEA2B09-9C53-46A0-BA01-56EFD509050C}"/>
              </a:ext>
            </a:extLst>
          </p:cNvPr>
          <p:cNvSpPr/>
          <p:nvPr/>
        </p:nvSpPr>
        <p:spPr>
          <a:xfrm>
            <a:off x="1408125" y="854241"/>
            <a:ext cx="278199" cy="739935"/>
          </a:xfrm>
          <a:prstGeom prst="diamond">
            <a:avLst/>
          </a:prstGeom>
          <a:solidFill>
            <a:srgbClr val="9EF89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BB6BB38F-4E47-46BC-ADB8-6B05E108CC8E}"/>
              </a:ext>
            </a:extLst>
          </p:cNvPr>
          <p:cNvSpPr/>
          <p:nvPr/>
        </p:nvSpPr>
        <p:spPr>
          <a:xfrm>
            <a:off x="6177616" y="875005"/>
            <a:ext cx="278199" cy="739935"/>
          </a:xfrm>
          <a:prstGeom prst="diamond">
            <a:avLst/>
          </a:prstGeom>
          <a:solidFill>
            <a:srgbClr val="F22A5A"/>
          </a:solidFill>
          <a:ln w="38100">
            <a:solidFill>
              <a:srgbClr val="FAC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DD75E319-063D-4A0C-9B41-360883CACD26}"/>
              </a:ext>
            </a:extLst>
          </p:cNvPr>
          <p:cNvSpPr/>
          <p:nvPr/>
        </p:nvSpPr>
        <p:spPr>
          <a:xfrm>
            <a:off x="1394063" y="4160443"/>
            <a:ext cx="278199" cy="739935"/>
          </a:xfrm>
          <a:prstGeom prst="diamond">
            <a:avLst/>
          </a:prstGeom>
          <a:solidFill>
            <a:srgbClr val="E92FB4"/>
          </a:solidFill>
          <a:ln w="38100">
            <a:solidFill>
              <a:srgbClr val="EE8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Losange 26">
            <a:extLst>
              <a:ext uri="{FF2B5EF4-FFF2-40B4-BE49-F238E27FC236}">
                <a16:creationId xmlns:a16="http://schemas.microsoft.com/office/drawing/2014/main" id="{7FF6C2DE-FE70-47EA-A35F-3C2F4F8857AD}"/>
              </a:ext>
            </a:extLst>
          </p:cNvPr>
          <p:cNvSpPr/>
          <p:nvPr/>
        </p:nvSpPr>
        <p:spPr>
          <a:xfrm>
            <a:off x="3800506" y="4242788"/>
            <a:ext cx="278199" cy="739935"/>
          </a:xfrm>
          <a:prstGeom prst="diamond">
            <a:avLst/>
          </a:prstGeom>
          <a:solidFill>
            <a:srgbClr val="3EB47C"/>
          </a:solidFill>
          <a:ln w="38100">
            <a:solidFill>
              <a:srgbClr val="C6F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Losange 27">
            <a:extLst>
              <a:ext uri="{FF2B5EF4-FFF2-40B4-BE49-F238E27FC236}">
                <a16:creationId xmlns:a16="http://schemas.microsoft.com/office/drawing/2014/main" id="{20E0A635-FAD1-4E3C-8FEE-804626EDE306}"/>
              </a:ext>
            </a:extLst>
          </p:cNvPr>
          <p:cNvSpPr/>
          <p:nvPr/>
        </p:nvSpPr>
        <p:spPr>
          <a:xfrm>
            <a:off x="6329828" y="4160442"/>
            <a:ext cx="278199" cy="739935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21B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CB31E2-4DE2-4FE5-B497-314D85F7E98E}"/>
              </a:ext>
            </a:extLst>
          </p:cNvPr>
          <p:cNvSpPr/>
          <p:nvPr/>
        </p:nvSpPr>
        <p:spPr>
          <a:xfrm>
            <a:off x="1197172" y="3106355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637BE2-78E4-4BE6-8980-FEFAA27D5C0D}"/>
              </a:ext>
            </a:extLst>
          </p:cNvPr>
          <p:cNvSpPr/>
          <p:nvPr/>
        </p:nvSpPr>
        <p:spPr>
          <a:xfrm>
            <a:off x="3603615" y="3082288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B2BC98-AFDC-4C5E-B6D3-72D84C84FBF8}"/>
              </a:ext>
            </a:extLst>
          </p:cNvPr>
          <p:cNvSpPr/>
          <p:nvPr/>
        </p:nvSpPr>
        <p:spPr>
          <a:xfrm>
            <a:off x="6015032" y="3107613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48CD1A-8372-4C83-AB4A-311EF5BC2238}"/>
              </a:ext>
            </a:extLst>
          </p:cNvPr>
          <p:cNvSpPr/>
          <p:nvPr/>
        </p:nvSpPr>
        <p:spPr>
          <a:xfrm>
            <a:off x="1211234" y="6397185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D5BC97-FF2E-4473-944F-57CF0E6E08F8}"/>
              </a:ext>
            </a:extLst>
          </p:cNvPr>
          <p:cNvSpPr/>
          <p:nvPr/>
        </p:nvSpPr>
        <p:spPr>
          <a:xfrm>
            <a:off x="3603614" y="6397185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05D2B4-D05B-42A8-B742-EF3C546BC4D4}"/>
              </a:ext>
            </a:extLst>
          </p:cNvPr>
          <p:cNvSpPr/>
          <p:nvPr/>
        </p:nvSpPr>
        <p:spPr>
          <a:xfrm>
            <a:off x="6177616" y="6387531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</p:spTree>
    <p:extLst>
      <p:ext uri="{BB962C8B-B14F-4D97-AF65-F5344CB8AC3E}">
        <p14:creationId xmlns:p14="http://schemas.microsoft.com/office/powerpoint/2010/main" val="346828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8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011085C0-9C17-44F3-94DA-58D692EB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9" y="79874"/>
            <a:ext cx="2284847" cy="33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Losange 26">
            <a:extLst>
              <a:ext uri="{FF2B5EF4-FFF2-40B4-BE49-F238E27FC236}">
                <a16:creationId xmlns:a16="http://schemas.microsoft.com/office/drawing/2014/main" id="{9F870E8D-E133-4CC2-85FD-BDB312B7CEAA}"/>
              </a:ext>
            </a:extLst>
          </p:cNvPr>
          <p:cNvSpPr/>
          <p:nvPr/>
        </p:nvSpPr>
        <p:spPr>
          <a:xfrm>
            <a:off x="1411622" y="873256"/>
            <a:ext cx="278199" cy="739935"/>
          </a:xfrm>
          <a:prstGeom prst="diamond">
            <a:avLst/>
          </a:prstGeom>
          <a:solidFill>
            <a:srgbClr val="E92FB4"/>
          </a:solidFill>
          <a:ln w="38100">
            <a:solidFill>
              <a:srgbClr val="EE8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9769CFC-6A92-426A-B815-31530B038D85}"/>
              </a:ext>
            </a:extLst>
          </p:cNvPr>
          <p:cNvSpPr/>
          <p:nvPr/>
        </p:nvSpPr>
        <p:spPr>
          <a:xfrm>
            <a:off x="577516" y="1708481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AC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18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7CE996C3-1285-413E-B665-D709B2E6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29" y="79874"/>
            <a:ext cx="2284847" cy="33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osange 29">
            <a:extLst>
              <a:ext uri="{FF2B5EF4-FFF2-40B4-BE49-F238E27FC236}">
                <a16:creationId xmlns:a16="http://schemas.microsoft.com/office/drawing/2014/main" id="{3EC58750-A8BF-4A64-8A56-1CEDFE1333E7}"/>
              </a:ext>
            </a:extLst>
          </p:cNvPr>
          <p:cNvSpPr/>
          <p:nvPr/>
        </p:nvSpPr>
        <p:spPr>
          <a:xfrm>
            <a:off x="3897852" y="873256"/>
            <a:ext cx="278199" cy="739935"/>
          </a:xfrm>
          <a:prstGeom prst="diamond">
            <a:avLst/>
          </a:prstGeom>
          <a:solidFill>
            <a:srgbClr val="E92FB4"/>
          </a:solidFill>
          <a:ln w="38100">
            <a:solidFill>
              <a:srgbClr val="F2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5607C07-3ED8-48F0-947A-F70E7BAD2D8B}"/>
              </a:ext>
            </a:extLst>
          </p:cNvPr>
          <p:cNvSpPr/>
          <p:nvPr/>
        </p:nvSpPr>
        <p:spPr>
          <a:xfrm>
            <a:off x="3063746" y="1708481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AC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1792740C-8E49-4C8F-AD62-E7007FD3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22" y="97285"/>
            <a:ext cx="2273143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13713966-D071-4B17-9579-B11F385634E8}"/>
              </a:ext>
            </a:extLst>
          </p:cNvPr>
          <p:cNvSpPr/>
          <p:nvPr/>
        </p:nvSpPr>
        <p:spPr>
          <a:xfrm>
            <a:off x="5501146" y="1710175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Losange 33">
            <a:extLst>
              <a:ext uri="{FF2B5EF4-FFF2-40B4-BE49-F238E27FC236}">
                <a16:creationId xmlns:a16="http://schemas.microsoft.com/office/drawing/2014/main" id="{D18F0B21-31D2-4C96-9FBF-7B249EDF6848}"/>
              </a:ext>
            </a:extLst>
          </p:cNvPr>
          <p:cNvSpPr/>
          <p:nvPr/>
        </p:nvSpPr>
        <p:spPr>
          <a:xfrm>
            <a:off x="6317692" y="844238"/>
            <a:ext cx="278199" cy="739935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26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59EDED70-C634-441C-BC32-FD5D609C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8" y="3478821"/>
            <a:ext cx="2225136" cy="33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949FB554-247F-4F8A-AA4D-0C0E4109C6A9}"/>
              </a:ext>
            </a:extLst>
          </p:cNvPr>
          <p:cNvSpPr/>
          <p:nvPr/>
        </p:nvSpPr>
        <p:spPr>
          <a:xfrm>
            <a:off x="635296" y="5000209"/>
            <a:ext cx="1915603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3EE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Losange 36">
            <a:extLst>
              <a:ext uri="{FF2B5EF4-FFF2-40B4-BE49-F238E27FC236}">
                <a16:creationId xmlns:a16="http://schemas.microsoft.com/office/drawing/2014/main" id="{21ED3F6A-7D9D-46DC-B7B6-86D033CE0260}"/>
              </a:ext>
            </a:extLst>
          </p:cNvPr>
          <p:cNvSpPr/>
          <p:nvPr/>
        </p:nvSpPr>
        <p:spPr>
          <a:xfrm>
            <a:off x="1465153" y="4244483"/>
            <a:ext cx="278199" cy="739935"/>
          </a:xfrm>
          <a:prstGeom prst="diamond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14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A3010B5C-BB53-4E2D-A3A0-3D2ECB92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22" y="3407403"/>
            <a:ext cx="2273145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llipse 38">
            <a:extLst>
              <a:ext uri="{FF2B5EF4-FFF2-40B4-BE49-F238E27FC236}">
                <a16:creationId xmlns:a16="http://schemas.microsoft.com/office/drawing/2014/main" id="{4CAE3441-EF1F-4DD3-B5D5-EC5B362CC17B}"/>
              </a:ext>
            </a:extLst>
          </p:cNvPr>
          <p:cNvSpPr/>
          <p:nvPr/>
        </p:nvSpPr>
        <p:spPr>
          <a:xfrm>
            <a:off x="3000112" y="5020294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1DB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Losange 39">
            <a:extLst>
              <a:ext uri="{FF2B5EF4-FFF2-40B4-BE49-F238E27FC236}">
                <a16:creationId xmlns:a16="http://schemas.microsoft.com/office/drawing/2014/main" id="{393A6E89-8161-43F3-AD50-FB768513F45D}"/>
              </a:ext>
            </a:extLst>
          </p:cNvPr>
          <p:cNvSpPr/>
          <p:nvPr/>
        </p:nvSpPr>
        <p:spPr>
          <a:xfrm>
            <a:off x="3854784" y="4178085"/>
            <a:ext cx="278199" cy="739935"/>
          </a:xfrm>
          <a:prstGeom prst="diamond">
            <a:avLst/>
          </a:prstGeom>
          <a:solidFill>
            <a:srgbClr val="40E8E8"/>
          </a:solidFill>
          <a:ln w="381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16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82D46D55-6974-43BF-A116-89070EF0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21" y="3407403"/>
            <a:ext cx="2273144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llipse 41">
            <a:extLst>
              <a:ext uri="{FF2B5EF4-FFF2-40B4-BE49-F238E27FC236}">
                <a16:creationId xmlns:a16="http://schemas.microsoft.com/office/drawing/2014/main" id="{A6831DDE-D26F-4756-96BF-E722E58E7C7B}"/>
              </a:ext>
            </a:extLst>
          </p:cNvPr>
          <p:cNvSpPr/>
          <p:nvPr/>
        </p:nvSpPr>
        <p:spPr>
          <a:xfrm>
            <a:off x="5501146" y="5020294"/>
            <a:ext cx="1911294" cy="151597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Losange 42">
            <a:extLst>
              <a:ext uri="{FF2B5EF4-FFF2-40B4-BE49-F238E27FC236}">
                <a16:creationId xmlns:a16="http://schemas.microsoft.com/office/drawing/2014/main" id="{C5874CFD-84FD-412F-ABD7-D7E6672A19A3}"/>
              </a:ext>
            </a:extLst>
          </p:cNvPr>
          <p:cNvSpPr/>
          <p:nvPr/>
        </p:nvSpPr>
        <p:spPr>
          <a:xfrm>
            <a:off x="6317693" y="4178085"/>
            <a:ext cx="278199" cy="739935"/>
          </a:xfrm>
          <a:prstGeom prst="diamond">
            <a:avLst/>
          </a:prstGeom>
          <a:solidFill>
            <a:srgbClr val="00B0F0"/>
          </a:solidFill>
          <a:ln w="38100">
            <a:solidFill>
              <a:srgbClr val="40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48DA6C-DD69-46BD-93FF-141999F3C62A}"/>
              </a:ext>
            </a:extLst>
          </p:cNvPr>
          <p:cNvSpPr/>
          <p:nvPr/>
        </p:nvSpPr>
        <p:spPr>
          <a:xfrm>
            <a:off x="1197172" y="3106355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D3B42-79FB-431D-8381-4C994D6C4506}"/>
              </a:ext>
            </a:extLst>
          </p:cNvPr>
          <p:cNvSpPr/>
          <p:nvPr/>
        </p:nvSpPr>
        <p:spPr>
          <a:xfrm>
            <a:off x="3700961" y="3111290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6B98D9-DBE4-4403-A7ED-BEB7A392613B}"/>
              </a:ext>
            </a:extLst>
          </p:cNvPr>
          <p:cNvSpPr/>
          <p:nvPr/>
        </p:nvSpPr>
        <p:spPr>
          <a:xfrm>
            <a:off x="6120801" y="3089341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89FAC2-C3B1-43F3-BC81-C373AC2428C9}"/>
              </a:ext>
            </a:extLst>
          </p:cNvPr>
          <p:cNvSpPr/>
          <p:nvPr/>
        </p:nvSpPr>
        <p:spPr>
          <a:xfrm>
            <a:off x="1257107" y="6398084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C1E7B1-555E-4571-871F-7E92A9FB4526}"/>
              </a:ext>
            </a:extLst>
          </p:cNvPr>
          <p:cNvSpPr/>
          <p:nvPr/>
        </p:nvSpPr>
        <p:spPr>
          <a:xfrm>
            <a:off x="3683403" y="6398084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EE92972-FFC5-449F-AFAB-942419DE6980}"/>
              </a:ext>
            </a:extLst>
          </p:cNvPr>
          <p:cNvSpPr/>
          <p:nvPr/>
        </p:nvSpPr>
        <p:spPr>
          <a:xfrm>
            <a:off x="6124834" y="6398084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</p:spTree>
    <p:extLst>
      <p:ext uri="{BB962C8B-B14F-4D97-AF65-F5344CB8AC3E}">
        <p14:creationId xmlns:p14="http://schemas.microsoft.com/office/powerpoint/2010/main" val="289110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EE4B9615-88AE-4D47-82D5-F3C3A943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5" y="119653"/>
            <a:ext cx="2273143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F73B352-3FA8-44D2-8226-FA52F2B85F0B}"/>
              </a:ext>
            </a:extLst>
          </p:cNvPr>
          <p:cNvSpPr/>
          <p:nvPr/>
        </p:nvSpPr>
        <p:spPr>
          <a:xfrm>
            <a:off x="468859" y="1732543"/>
            <a:ext cx="1911294" cy="15159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Losange 3">
            <a:extLst>
              <a:ext uri="{FF2B5EF4-FFF2-40B4-BE49-F238E27FC236}">
                <a16:creationId xmlns:a16="http://schemas.microsoft.com/office/drawing/2014/main" id="{92DAD1EE-9023-49AD-9805-593F7892EE4A}"/>
              </a:ext>
            </a:extLst>
          </p:cNvPr>
          <p:cNvSpPr/>
          <p:nvPr/>
        </p:nvSpPr>
        <p:spPr>
          <a:xfrm>
            <a:off x="1285405" y="866606"/>
            <a:ext cx="278199" cy="739935"/>
          </a:xfrm>
          <a:prstGeom prst="diamond">
            <a:avLst/>
          </a:prstGeom>
          <a:solidFill>
            <a:schemeClr val="accent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0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286FB8FB-B03C-4C9B-AD84-34F8ED159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55" y="154758"/>
            <a:ext cx="2273145" cy="33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75CF6483-2FA8-4A3E-AFC2-991E1B00EDDD}"/>
              </a:ext>
            </a:extLst>
          </p:cNvPr>
          <p:cNvSpPr/>
          <p:nvPr/>
        </p:nvSpPr>
        <p:spPr>
          <a:xfrm>
            <a:off x="3067680" y="1732543"/>
            <a:ext cx="1911294" cy="15159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EE8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14" descr="Résultat de recherche d'images pour &quot;clip art chouettes gratuit&quot;">
            <a:extLst>
              <a:ext uri="{FF2B5EF4-FFF2-40B4-BE49-F238E27FC236}">
                <a16:creationId xmlns:a16="http://schemas.microsoft.com/office/drawing/2014/main" id="{B4FE855C-F40D-43A2-96BA-55455AE0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88" y="77544"/>
            <a:ext cx="2273144" cy="33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A8FC48E5-704B-4B53-B6F8-5F133D74D5CE}"/>
              </a:ext>
            </a:extLst>
          </p:cNvPr>
          <p:cNvSpPr/>
          <p:nvPr/>
        </p:nvSpPr>
        <p:spPr>
          <a:xfrm>
            <a:off x="5484015" y="1732542"/>
            <a:ext cx="1911294" cy="15159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3EE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osange 20">
            <a:extLst>
              <a:ext uri="{FF2B5EF4-FFF2-40B4-BE49-F238E27FC236}">
                <a16:creationId xmlns:a16="http://schemas.microsoft.com/office/drawing/2014/main" id="{602F5C28-F9EC-4A46-B4EC-F8E7409DC927}"/>
              </a:ext>
            </a:extLst>
          </p:cNvPr>
          <p:cNvSpPr/>
          <p:nvPr/>
        </p:nvSpPr>
        <p:spPr>
          <a:xfrm>
            <a:off x="3884227" y="920920"/>
            <a:ext cx="278199" cy="739935"/>
          </a:xfrm>
          <a:prstGeom prst="diamond">
            <a:avLst/>
          </a:prstGeom>
          <a:solidFill>
            <a:srgbClr val="F22A5A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Losange 21">
            <a:extLst>
              <a:ext uri="{FF2B5EF4-FFF2-40B4-BE49-F238E27FC236}">
                <a16:creationId xmlns:a16="http://schemas.microsoft.com/office/drawing/2014/main" id="{DEB86A1F-E59D-4E6D-8C55-3AFA9D3EC960}"/>
              </a:ext>
            </a:extLst>
          </p:cNvPr>
          <p:cNvSpPr/>
          <p:nvPr/>
        </p:nvSpPr>
        <p:spPr>
          <a:xfrm>
            <a:off x="6288027" y="803775"/>
            <a:ext cx="278199" cy="739935"/>
          </a:xfrm>
          <a:prstGeom prst="diamond">
            <a:avLst/>
          </a:prstGeom>
          <a:solidFill>
            <a:srgbClr val="38C2BF"/>
          </a:solidFill>
          <a:ln w="38100">
            <a:solidFill>
              <a:srgbClr val="40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3614A041-96D8-4063-B62F-DFF49FC46A21}"/>
              </a:ext>
            </a:extLst>
          </p:cNvPr>
          <p:cNvSpPr/>
          <p:nvPr/>
        </p:nvSpPr>
        <p:spPr>
          <a:xfrm>
            <a:off x="468859" y="3941337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4D56510-60AF-4082-AA18-90888725D7F1}"/>
              </a:ext>
            </a:extLst>
          </p:cNvPr>
          <p:cNvSpPr/>
          <p:nvPr/>
        </p:nvSpPr>
        <p:spPr>
          <a:xfrm>
            <a:off x="2380153" y="3941337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16C20C8-4AB3-4F9D-942D-B4A6DCCBD8C9}"/>
              </a:ext>
            </a:extLst>
          </p:cNvPr>
          <p:cNvSpPr/>
          <p:nvPr/>
        </p:nvSpPr>
        <p:spPr>
          <a:xfrm>
            <a:off x="4291447" y="3941337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FC1562E-5063-4D03-A7F0-03B8420EC247}"/>
              </a:ext>
            </a:extLst>
          </p:cNvPr>
          <p:cNvSpPr/>
          <p:nvPr/>
        </p:nvSpPr>
        <p:spPr>
          <a:xfrm>
            <a:off x="6202741" y="3941337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………….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D92D9163-4385-4511-B72C-AC92F38211AE}"/>
              </a:ext>
            </a:extLst>
          </p:cNvPr>
          <p:cNvSpPr/>
          <p:nvPr/>
        </p:nvSpPr>
        <p:spPr>
          <a:xfrm>
            <a:off x="468859" y="4730060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882828E5-4005-4110-9112-EC3F9CEB691D}"/>
              </a:ext>
            </a:extLst>
          </p:cNvPr>
          <p:cNvSpPr/>
          <p:nvPr/>
        </p:nvSpPr>
        <p:spPr>
          <a:xfrm>
            <a:off x="2380153" y="4730060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A47544BD-2FFC-4C82-9107-1DA4ED5D49EA}"/>
              </a:ext>
            </a:extLst>
          </p:cNvPr>
          <p:cNvSpPr/>
          <p:nvPr/>
        </p:nvSpPr>
        <p:spPr>
          <a:xfrm>
            <a:off x="4291447" y="4730060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9F8C128B-F82B-4190-86E9-C1E2A08FBEFE}"/>
              </a:ext>
            </a:extLst>
          </p:cNvPr>
          <p:cNvSpPr/>
          <p:nvPr/>
        </p:nvSpPr>
        <p:spPr>
          <a:xfrm>
            <a:off x="6202741" y="4730060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………….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491265E-78C4-4539-B6A1-B648AD11A264}"/>
              </a:ext>
            </a:extLst>
          </p:cNvPr>
          <p:cNvSpPr/>
          <p:nvPr/>
        </p:nvSpPr>
        <p:spPr>
          <a:xfrm>
            <a:off x="468859" y="5518783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14AC33A8-3495-4C5A-B29A-04B7AA8C6E83}"/>
              </a:ext>
            </a:extLst>
          </p:cNvPr>
          <p:cNvSpPr/>
          <p:nvPr/>
        </p:nvSpPr>
        <p:spPr>
          <a:xfrm>
            <a:off x="2380153" y="5518783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48D91A2C-09D5-4344-B35F-45942ED017DC}"/>
              </a:ext>
            </a:extLst>
          </p:cNvPr>
          <p:cNvSpPr/>
          <p:nvPr/>
        </p:nvSpPr>
        <p:spPr>
          <a:xfrm>
            <a:off x="4291447" y="5518783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A8E4C60D-E4CA-4682-9999-55A3DDD9DC6F}"/>
              </a:ext>
            </a:extLst>
          </p:cNvPr>
          <p:cNvSpPr/>
          <p:nvPr/>
        </p:nvSpPr>
        <p:spPr>
          <a:xfrm>
            <a:off x="6202741" y="5518783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5E541B0-14B5-4009-9D56-67B9A69EED7C}"/>
              </a:ext>
            </a:extLst>
          </p:cNvPr>
          <p:cNvSpPr/>
          <p:nvPr/>
        </p:nvSpPr>
        <p:spPr>
          <a:xfrm>
            <a:off x="1197172" y="3106355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0B4A4F-1F36-4B86-98BA-E9C0E02F338F}"/>
              </a:ext>
            </a:extLst>
          </p:cNvPr>
          <p:cNvSpPr/>
          <p:nvPr/>
        </p:nvSpPr>
        <p:spPr>
          <a:xfrm>
            <a:off x="3687336" y="3140799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DB0616-0C32-4A58-8AE1-364E56664189}"/>
              </a:ext>
            </a:extLst>
          </p:cNvPr>
          <p:cNvSpPr/>
          <p:nvPr/>
        </p:nvSpPr>
        <p:spPr>
          <a:xfrm>
            <a:off x="6103670" y="3138357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ReCreatisse</a:t>
            </a:r>
          </a:p>
        </p:txBody>
      </p:sp>
    </p:spTree>
    <p:extLst>
      <p:ext uri="{BB962C8B-B14F-4D97-AF65-F5344CB8AC3E}">
        <p14:creationId xmlns:p14="http://schemas.microsoft.com/office/powerpoint/2010/main" val="14680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C004851-3D3C-4441-92A2-C5BBF531CDE3}"/>
              </a:ext>
            </a:extLst>
          </p:cNvPr>
          <p:cNvSpPr/>
          <p:nvPr/>
        </p:nvSpPr>
        <p:spPr>
          <a:xfrm>
            <a:off x="733554" y="247643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D01319F-275C-40BE-BCCB-AE481635BEA6}"/>
              </a:ext>
            </a:extLst>
          </p:cNvPr>
          <p:cNvSpPr/>
          <p:nvPr/>
        </p:nvSpPr>
        <p:spPr>
          <a:xfrm>
            <a:off x="2644848" y="247643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855FDB4-DED4-4768-99BD-678F2CE235AC}"/>
              </a:ext>
            </a:extLst>
          </p:cNvPr>
          <p:cNvSpPr/>
          <p:nvPr/>
        </p:nvSpPr>
        <p:spPr>
          <a:xfrm>
            <a:off x="4556142" y="247643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CB4F368-407C-4CFB-81AA-A1AF87ED216B}"/>
              </a:ext>
            </a:extLst>
          </p:cNvPr>
          <p:cNvSpPr/>
          <p:nvPr/>
        </p:nvSpPr>
        <p:spPr>
          <a:xfrm>
            <a:off x="6467436" y="247643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………….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E1CCB91F-A860-45FB-9376-8DA59B391DBF}"/>
              </a:ext>
            </a:extLst>
          </p:cNvPr>
          <p:cNvSpPr/>
          <p:nvPr/>
        </p:nvSpPr>
        <p:spPr>
          <a:xfrm>
            <a:off x="733554" y="1101884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ED6DD773-DD84-4EE3-AAA4-D7A6D153D0AC}"/>
              </a:ext>
            </a:extLst>
          </p:cNvPr>
          <p:cNvSpPr/>
          <p:nvPr/>
        </p:nvSpPr>
        <p:spPr>
          <a:xfrm>
            <a:off x="2644848" y="1101884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98E63BDA-759B-45F5-9DBF-7F148152854C}"/>
              </a:ext>
            </a:extLst>
          </p:cNvPr>
          <p:cNvSpPr/>
          <p:nvPr/>
        </p:nvSpPr>
        <p:spPr>
          <a:xfrm>
            <a:off x="4556142" y="1101884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1ABE9AE-B799-426E-A473-0D62F961CB02}"/>
              </a:ext>
            </a:extLst>
          </p:cNvPr>
          <p:cNvSpPr/>
          <p:nvPr/>
        </p:nvSpPr>
        <p:spPr>
          <a:xfrm>
            <a:off x="6467436" y="1101884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………….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873BB2B-0FC0-4CC5-B814-ACC48193BF3F}"/>
              </a:ext>
            </a:extLst>
          </p:cNvPr>
          <p:cNvSpPr/>
          <p:nvPr/>
        </p:nvSpPr>
        <p:spPr>
          <a:xfrm>
            <a:off x="733554" y="1956125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05E095BB-8195-4376-9684-5C32C8BD7684}"/>
              </a:ext>
            </a:extLst>
          </p:cNvPr>
          <p:cNvSpPr/>
          <p:nvPr/>
        </p:nvSpPr>
        <p:spPr>
          <a:xfrm>
            <a:off x="2644848" y="1956125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99ADF1B8-0405-43AB-A4D1-7517C90AB74E}"/>
              </a:ext>
            </a:extLst>
          </p:cNvPr>
          <p:cNvSpPr/>
          <p:nvPr/>
        </p:nvSpPr>
        <p:spPr>
          <a:xfrm>
            <a:off x="4556142" y="1956125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A44133E0-FDD9-427C-9EF3-DC271218293D}"/>
              </a:ext>
            </a:extLst>
          </p:cNvPr>
          <p:cNvSpPr/>
          <p:nvPr/>
        </p:nvSpPr>
        <p:spPr>
          <a:xfrm>
            <a:off x="6467436" y="1956125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………….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CD826348-6AE7-4075-AA26-38551620581E}"/>
              </a:ext>
            </a:extLst>
          </p:cNvPr>
          <p:cNvSpPr/>
          <p:nvPr/>
        </p:nvSpPr>
        <p:spPr>
          <a:xfrm>
            <a:off x="733554" y="2810366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EDC130FC-537E-484C-AB43-AD25D9121574}"/>
              </a:ext>
            </a:extLst>
          </p:cNvPr>
          <p:cNvSpPr/>
          <p:nvPr/>
        </p:nvSpPr>
        <p:spPr>
          <a:xfrm>
            <a:off x="2644848" y="2810366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35772A3A-739A-4BDD-9C55-A5294F2F2A50}"/>
              </a:ext>
            </a:extLst>
          </p:cNvPr>
          <p:cNvSpPr/>
          <p:nvPr/>
        </p:nvSpPr>
        <p:spPr>
          <a:xfrm>
            <a:off x="4556142" y="2810366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F2055EB-152E-4350-BE49-0B9616E70D56}"/>
              </a:ext>
            </a:extLst>
          </p:cNvPr>
          <p:cNvSpPr/>
          <p:nvPr/>
        </p:nvSpPr>
        <p:spPr>
          <a:xfrm>
            <a:off x="6467436" y="2810366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………….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90438477-D6B9-4993-8126-4C89B49D5A78}"/>
              </a:ext>
            </a:extLst>
          </p:cNvPr>
          <p:cNvSpPr/>
          <p:nvPr/>
        </p:nvSpPr>
        <p:spPr>
          <a:xfrm>
            <a:off x="733554" y="3664607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F7951888-3BA3-4B1C-8437-5648B2013599}"/>
              </a:ext>
            </a:extLst>
          </p:cNvPr>
          <p:cNvSpPr/>
          <p:nvPr/>
        </p:nvSpPr>
        <p:spPr>
          <a:xfrm>
            <a:off x="2644848" y="3664607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54491F9E-5A5E-4B2D-A80F-24AF6C6A8D6F}"/>
              </a:ext>
            </a:extLst>
          </p:cNvPr>
          <p:cNvSpPr/>
          <p:nvPr/>
        </p:nvSpPr>
        <p:spPr>
          <a:xfrm>
            <a:off x="4556142" y="3664607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………..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0C4B3AF0-37B3-401E-BB10-EFB161DAD0E2}"/>
              </a:ext>
            </a:extLst>
          </p:cNvPr>
          <p:cNvSpPr/>
          <p:nvPr/>
        </p:nvSpPr>
        <p:spPr>
          <a:xfrm>
            <a:off x="6467436" y="3664607"/>
            <a:ext cx="1790606" cy="6136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3A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………….</a:t>
            </a:r>
          </a:p>
        </p:txBody>
      </p:sp>
    </p:spTree>
    <p:extLst>
      <p:ext uri="{BB962C8B-B14F-4D97-AF65-F5344CB8AC3E}">
        <p14:creationId xmlns:p14="http://schemas.microsoft.com/office/powerpoint/2010/main" val="3269371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61</Words>
  <Application>Microsoft Office PowerPoint</Application>
  <PresentationFormat>Affichage à l'écran (4:3)</PresentationFormat>
  <Paragraphs>61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Dubois</dc:creator>
  <cp:lastModifiedBy>Geneviève Dubois</cp:lastModifiedBy>
  <cp:revision>10</cp:revision>
  <dcterms:created xsi:type="dcterms:W3CDTF">2017-07-30T07:28:36Z</dcterms:created>
  <dcterms:modified xsi:type="dcterms:W3CDTF">2017-07-30T09:08:59Z</dcterms:modified>
</cp:coreProperties>
</file>