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57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60"/>
  </p:normalViewPr>
  <p:slideViewPr>
    <p:cSldViewPr snapToGrid="0">
      <p:cViewPr>
        <p:scale>
          <a:sx n="80" d="100"/>
          <a:sy n="80" d="100"/>
        </p:scale>
        <p:origin x="1056" y="-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6CD3B8-65AD-4D06-AC35-5A95982A9448}" type="datetimeFigureOut">
              <a:rPr lang="fr-FR" smtClean="0"/>
              <a:t>22/08/2017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60FD7F-BDFD-499F-BED1-78DDFC43936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25910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A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60FD7F-BDFD-499F-BED1-78DDFC439362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594219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A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60FD7F-BDFD-499F-BED1-78DDFC439362}" type="slidenum">
              <a:rPr lang="fr-FR" smtClean="0"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2884925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A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60FD7F-BDFD-499F-BED1-78DDFC439362}" type="slidenum">
              <a:rPr lang="fr-FR" smtClean="0"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786449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A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60FD7F-BDFD-499F-BED1-78DDFC439362}" type="slidenum">
              <a:rPr lang="fr-FR" smtClean="0"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918678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A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60FD7F-BDFD-499F-BED1-78DDFC439362}" type="slidenum">
              <a:rPr lang="fr-FR" smtClean="0"/>
              <a:t>13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980493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A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60FD7F-BDFD-499F-BED1-78DDFC439362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834265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A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60FD7F-BDFD-499F-BED1-78DDFC439362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70433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A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60FD7F-BDFD-499F-BED1-78DDFC439362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056118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A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60FD7F-BDFD-499F-BED1-78DDFC439362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092577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A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60FD7F-BDFD-499F-BED1-78DDFC439362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82954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A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60FD7F-BDFD-499F-BED1-78DDFC439362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153681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A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60FD7F-BDFD-499F-BED1-78DDFC439362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521589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A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60FD7F-BDFD-499F-BED1-78DDFC439362}" type="slidenum">
              <a:rPr lang="fr-FR" smtClean="0"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043254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7A5D9-604F-4505-96FA-2B7AE556C07E}" type="datetimeFigureOut">
              <a:rPr lang="fr-FR" smtClean="0"/>
              <a:t>21/08/2017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EC575-8F0C-4D6C-9C39-90A1682AE2D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55456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7A5D9-604F-4505-96FA-2B7AE556C07E}" type="datetimeFigureOut">
              <a:rPr lang="fr-FR" smtClean="0"/>
              <a:t>21/08/2017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EC575-8F0C-4D6C-9C39-90A1682AE2D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290684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7A5D9-604F-4505-96FA-2B7AE556C07E}" type="datetimeFigureOut">
              <a:rPr lang="fr-FR" smtClean="0"/>
              <a:t>21/08/2017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EC575-8F0C-4D6C-9C39-90A1682AE2D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35788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7A5D9-604F-4505-96FA-2B7AE556C07E}" type="datetimeFigureOut">
              <a:rPr lang="fr-FR" smtClean="0"/>
              <a:t>21/08/2017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EC575-8F0C-4D6C-9C39-90A1682AE2D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333842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7A5D9-604F-4505-96FA-2B7AE556C07E}" type="datetimeFigureOut">
              <a:rPr lang="fr-FR" smtClean="0"/>
              <a:t>21/08/2017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EC575-8F0C-4D6C-9C39-90A1682AE2D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8650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7A5D9-604F-4505-96FA-2B7AE556C07E}" type="datetimeFigureOut">
              <a:rPr lang="fr-FR" smtClean="0"/>
              <a:t>21/08/2017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EC575-8F0C-4D6C-9C39-90A1682AE2D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751261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7A5D9-604F-4505-96FA-2B7AE556C07E}" type="datetimeFigureOut">
              <a:rPr lang="fr-FR" smtClean="0"/>
              <a:t>21/08/2017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EC575-8F0C-4D6C-9C39-90A1682AE2D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341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7A5D9-604F-4505-96FA-2B7AE556C07E}" type="datetimeFigureOut">
              <a:rPr lang="fr-FR" smtClean="0"/>
              <a:t>21/08/2017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EC575-8F0C-4D6C-9C39-90A1682AE2D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854234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7A5D9-604F-4505-96FA-2B7AE556C07E}" type="datetimeFigureOut">
              <a:rPr lang="fr-FR" smtClean="0"/>
              <a:t>21/08/2017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EC575-8F0C-4D6C-9C39-90A1682AE2D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25815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7A5D9-604F-4505-96FA-2B7AE556C07E}" type="datetimeFigureOut">
              <a:rPr lang="fr-FR" smtClean="0"/>
              <a:t>21/08/2017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EC575-8F0C-4D6C-9C39-90A1682AE2D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705412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7A5D9-604F-4505-96FA-2B7AE556C07E}" type="datetimeFigureOut">
              <a:rPr lang="fr-FR" smtClean="0"/>
              <a:t>21/08/2017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EC575-8F0C-4D6C-9C39-90A1682AE2D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296324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17A5D9-604F-4505-96FA-2B7AE556C07E}" type="datetimeFigureOut">
              <a:rPr lang="fr-FR" smtClean="0"/>
              <a:t>21/08/2017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8EC575-8F0C-4D6C-9C39-90A1682AE2D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73169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>
            <a:extLst>
              <a:ext uri="{FF2B5EF4-FFF2-40B4-BE49-F238E27FC236}">
                <a16:creationId xmlns:a16="http://schemas.microsoft.com/office/drawing/2014/main" id="{578DE7A3-EF67-4E65-A6C3-296017229C4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92613" y="757988"/>
            <a:ext cx="4708971" cy="6100012"/>
          </a:xfrm>
          <a:prstGeom prst="rect">
            <a:avLst/>
          </a:prstGeom>
        </p:spPr>
      </p:pic>
      <p:pic>
        <p:nvPicPr>
          <p:cNvPr id="11" name="Image 10">
            <a:extLst>
              <a:ext uri="{FF2B5EF4-FFF2-40B4-BE49-F238E27FC236}">
                <a16:creationId xmlns:a16="http://schemas.microsoft.com/office/drawing/2014/main" id="{914CD4A4-D1AF-4C31-A090-B2FFA29DB9A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39282" y="757988"/>
            <a:ext cx="4708971" cy="6100012"/>
          </a:xfrm>
          <a:prstGeom prst="rect">
            <a:avLst/>
          </a:prstGeom>
        </p:spPr>
      </p:pic>
      <p:sp>
        <p:nvSpPr>
          <p:cNvPr id="3" name="Rectangle : coins arrondis 2">
            <a:extLst>
              <a:ext uri="{FF2B5EF4-FFF2-40B4-BE49-F238E27FC236}">
                <a16:creationId xmlns:a16="http://schemas.microsoft.com/office/drawing/2014/main" id="{CC559BB7-B335-40D2-9D43-5A300BD2F24F}"/>
              </a:ext>
            </a:extLst>
          </p:cNvPr>
          <p:cNvSpPr/>
          <p:nvPr/>
        </p:nvSpPr>
        <p:spPr>
          <a:xfrm>
            <a:off x="308505" y="3040980"/>
            <a:ext cx="1764830" cy="75799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200" dirty="0">
                <a:latin typeface="Kristen ITC" panose="03050502040202030202" pitchFamily="66" charset="0"/>
              </a:rPr>
              <a:t>Tristan</a:t>
            </a:r>
          </a:p>
        </p:txBody>
      </p:sp>
      <p:sp>
        <p:nvSpPr>
          <p:cNvPr id="14" name="Rectangle : coins arrondis 13">
            <a:extLst>
              <a:ext uri="{FF2B5EF4-FFF2-40B4-BE49-F238E27FC236}">
                <a16:creationId xmlns:a16="http://schemas.microsoft.com/office/drawing/2014/main" id="{27184BA1-9D82-4D3A-AE1B-26A4158B550D}"/>
              </a:ext>
            </a:extLst>
          </p:cNvPr>
          <p:cNvSpPr/>
          <p:nvPr/>
        </p:nvSpPr>
        <p:spPr>
          <a:xfrm>
            <a:off x="4840400" y="2952748"/>
            <a:ext cx="1764830" cy="75799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200" dirty="0">
                <a:latin typeface="Kristen ITC" panose="03050502040202030202" pitchFamily="66" charset="0"/>
              </a:rPr>
              <a:t>Lucie</a:t>
            </a:r>
          </a:p>
        </p:txBody>
      </p:sp>
    </p:spTree>
    <p:extLst>
      <p:ext uri="{BB962C8B-B14F-4D97-AF65-F5344CB8AC3E}">
        <p14:creationId xmlns:p14="http://schemas.microsoft.com/office/powerpoint/2010/main" val="21986186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>
            <a:extLst>
              <a:ext uri="{FF2B5EF4-FFF2-40B4-BE49-F238E27FC236}">
                <a16:creationId xmlns:a16="http://schemas.microsoft.com/office/drawing/2014/main" id="{578DE7A3-EF67-4E65-A6C3-296017229C4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92613" y="757988"/>
            <a:ext cx="4708971" cy="6100012"/>
          </a:xfrm>
          <a:prstGeom prst="rect">
            <a:avLst/>
          </a:prstGeom>
        </p:spPr>
      </p:pic>
      <p:pic>
        <p:nvPicPr>
          <p:cNvPr id="11" name="Image 10">
            <a:extLst>
              <a:ext uri="{FF2B5EF4-FFF2-40B4-BE49-F238E27FC236}">
                <a16:creationId xmlns:a16="http://schemas.microsoft.com/office/drawing/2014/main" id="{914CD4A4-D1AF-4C31-A090-B2FFA29DB9A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39282" y="757988"/>
            <a:ext cx="4708971" cy="6100012"/>
          </a:xfrm>
          <a:prstGeom prst="rect">
            <a:avLst/>
          </a:prstGeom>
        </p:spPr>
      </p:pic>
      <p:sp>
        <p:nvSpPr>
          <p:cNvPr id="3" name="Rectangle : coins arrondis 2">
            <a:extLst>
              <a:ext uri="{FF2B5EF4-FFF2-40B4-BE49-F238E27FC236}">
                <a16:creationId xmlns:a16="http://schemas.microsoft.com/office/drawing/2014/main" id="{CC559BB7-B335-40D2-9D43-5A300BD2F24F}"/>
              </a:ext>
            </a:extLst>
          </p:cNvPr>
          <p:cNvSpPr/>
          <p:nvPr/>
        </p:nvSpPr>
        <p:spPr>
          <a:xfrm>
            <a:off x="293074" y="3050004"/>
            <a:ext cx="1868798" cy="75799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200" dirty="0">
                <a:latin typeface="Kristen ITC" panose="03050502040202030202" pitchFamily="66" charset="0"/>
              </a:rPr>
              <a:t>Elisa</a:t>
            </a:r>
          </a:p>
        </p:txBody>
      </p:sp>
      <p:sp>
        <p:nvSpPr>
          <p:cNvPr id="14" name="Rectangle : coins arrondis 13">
            <a:extLst>
              <a:ext uri="{FF2B5EF4-FFF2-40B4-BE49-F238E27FC236}">
                <a16:creationId xmlns:a16="http://schemas.microsoft.com/office/drawing/2014/main" id="{27184BA1-9D82-4D3A-AE1B-26A4158B550D}"/>
              </a:ext>
            </a:extLst>
          </p:cNvPr>
          <p:cNvSpPr/>
          <p:nvPr/>
        </p:nvSpPr>
        <p:spPr>
          <a:xfrm>
            <a:off x="4820654" y="3040980"/>
            <a:ext cx="1873113" cy="75799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200" dirty="0">
                <a:latin typeface="Kristen ITC" panose="03050502040202030202" pitchFamily="66" charset="0"/>
              </a:rPr>
              <a:t>Stan</a:t>
            </a:r>
          </a:p>
        </p:txBody>
      </p:sp>
    </p:spTree>
    <p:extLst>
      <p:ext uri="{BB962C8B-B14F-4D97-AF65-F5344CB8AC3E}">
        <p14:creationId xmlns:p14="http://schemas.microsoft.com/office/powerpoint/2010/main" val="18248515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>
            <a:extLst>
              <a:ext uri="{FF2B5EF4-FFF2-40B4-BE49-F238E27FC236}">
                <a16:creationId xmlns:a16="http://schemas.microsoft.com/office/drawing/2014/main" id="{578DE7A3-EF67-4E65-A6C3-296017229C4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92613" y="757988"/>
            <a:ext cx="4708971" cy="6100012"/>
          </a:xfrm>
          <a:prstGeom prst="rect">
            <a:avLst/>
          </a:prstGeom>
        </p:spPr>
      </p:pic>
      <p:pic>
        <p:nvPicPr>
          <p:cNvPr id="11" name="Image 10">
            <a:extLst>
              <a:ext uri="{FF2B5EF4-FFF2-40B4-BE49-F238E27FC236}">
                <a16:creationId xmlns:a16="http://schemas.microsoft.com/office/drawing/2014/main" id="{914CD4A4-D1AF-4C31-A090-B2FFA29DB9A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39282" y="757988"/>
            <a:ext cx="4708971" cy="6100012"/>
          </a:xfrm>
          <a:prstGeom prst="rect">
            <a:avLst/>
          </a:prstGeom>
        </p:spPr>
      </p:pic>
      <p:sp>
        <p:nvSpPr>
          <p:cNvPr id="3" name="Rectangle : coins arrondis 2">
            <a:extLst>
              <a:ext uri="{FF2B5EF4-FFF2-40B4-BE49-F238E27FC236}">
                <a16:creationId xmlns:a16="http://schemas.microsoft.com/office/drawing/2014/main" id="{CC559BB7-B335-40D2-9D43-5A300BD2F24F}"/>
              </a:ext>
            </a:extLst>
          </p:cNvPr>
          <p:cNvSpPr/>
          <p:nvPr/>
        </p:nvSpPr>
        <p:spPr>
          <a:xfrm>
            <a:off x="293074" y="3050004"/>
            <a:ext cx="1868798" cy="75799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800" dirty="0">
                <a:latin typeface="Kristen ITC" panose="03050502040202030202" pitchFamily="66" charset="0"/>
              </a:rPr>
              <a:t>Dylan</a:t>
            </a:r>
          </a:p>
        </p:txBody>
      </p:sp>
      <p:sp>
        <p:nvSpPr>
          <p:cNvPr id="14" name="Rectangle : coins arrondis 13">
            <a:extLst>
              <a:ext uri="{FF2B5EF4-FFF2-40B4-BE49-F238E27FC236}">
                <a16:creationId xmlns:a16="http://schemas.microsoft.com/office/drawing/2014/main" id="{27184BA1-9D82-4D3A-AE1B-26A4158B550D}"/>
              </a:ext>
            </a:extLst>
          </p:cNvPr>
          <p:cNvSpPr/>
          <p:nvPr/>
        </p:nvSpPr>
        <p:spPr>
          <a:xfrm>
            <a:off x="4820654" y="3040980"/>
            <a:ext cx="1873113" cy="75799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200" dirty="0">
                <a:latin typeface="Kristen ITC" panose="03050502040202030202" pitchFamily="66" charset="0"/>
              </a:rPr>
              <a:t>Tess</a:t>
            </a:r>
          </a:p>
        </p:txBody>
      </p:sp>
    </p:spTree>
    <p:extLst>
      <p:ext uri="{BB962C8B-B14F-4D97-AF65-F5344CB8AC3E}">
        <p14:creationId xmlns:p14="http://schemas.microsoft.com/office/powerpoint/2010/main" val="17733849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>
            <a:extLst>
              <a:ext uri="{FF2B5EF4-FFF2-40B4-BE49-F238E27FC236}">
                <a16:creationId xmlns:a16="http://schemas.microsoft.com/office/drawing/2014/main" id="{578DE7A3-EF67-4E65-A6C3-296017229C4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92613" y="757988"/>
            <a:ext cx="4708971" cy="6100012"/>
          </a:xfrm>
          <a:prstGeom prst="rect">
            <a:avLst/>
          </a:prstGeom>
        </p:spPr>
      </p:pic>
      <p:pic>
        <p:nvPicPr>
          <p:cNvPr id="11" name="Image 10">
            <a:extLst>
              <a:ext uri="{FF2B5EF4-FFF2-40B4-BE49-F238E27FC236}">
                <a16:creationId xmlns:a16="http://schemas.microsoft.com/office/drawing/2014/main" id="{914CD4A4-D1AF-4C31-A090-B2FFA29DB9A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39282" y="757988"/>
            <a:ext cx="4708971" cy="6100012"/>
          </a:xfrm>
          <a:prstGeom prst="rect">
            <a:avLst/>
          </a:prstGeom>
        </p:spPr>
      </p:pic>
      <p:sp>
        <p:nvSpPr>
          <p:cNvPr id="3" name="Rectangle : coins arrondis 2">
            <a:extLst>
              <a:ext uri="{FF2B5EF4-FFF2-40B4-BE49-F238E27FC236}">
                <a16:creationId xmlns:a16="http://schemas.microsoft.com/office/drawing/2014/main" id="{CC559BB7-B335-40D2-9D43-5A300BD2F24F}"/>
              </a:ext>
            </a:extLst>
          </p:cNvPr>
          <p:cNvSpPr/>
          <p:nvPr/>
        </p:nvSpPr>
        <p:spPr>
          <a:xfrm>
            <a:off x="293074" y="3050004"/>
            <a:ext cx="1868798" cy="75799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800" dirty="0">
                <a:latin typeface="Kristen ITC" panose="03050502040202030202" pitchFamily="66" charset="0"/>
              </a:rPr>
              <a:t>Théo</a:t>
            </a:r>
          </a:p>
        </p:txBody>
      </p:sp>
      <p:sp>
        <p:nvSpPr>
          <p:cNvPr id="14" name="Rectangle : coins arrondis 13">
            <a:extLst>
              <a:ext uri="{FF2B5EF4-FFF2-40B4-BE49-F238E27FC236}">
                <a16:creationId xmlns:a16="http://schemas.microsoft.com/office/drawing/2014/main" id="{27184BA1-9D82-4D3A-AE1B-26A4158B550D}"/>
              </a:ext>
            </a:extLst>
          </p:cNvPr>
          <p:cNvSpPr/>
          <p:nvPr/>
        </p:nvSpPr>
        <p:spPr>
          <a:xfrm>
            <a:off x="4820654" y="3040980"/>
            <a:ext cx="1873113" cy="75799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200" dirty="0">
                <a:latin typeface="Kristen ITC" panose="03050502040202030202" pitchFamily="66" charset="0"/>
              </a:rPr>
              <a:t>Mila</a:t>
            </a:r>
          </a:p>
        </p:txBody>
      </p:sp>
    </p:spTree>
    <p:extLst>
      <p:ext uri="{BB962C8B-B14F-4D97-AF65-F5344CB8AC3E}">
        <p14:creationId xmlns:p14="http://schemas.microsoft.com/office/powerpoint/2010/main" val="378153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>
            <a:extLst>
              <a:ext uri="{FF2B5EF4-FFF2-40B4-BE49-F238E27FC236}">
                <a16:creationId xmlns:a16="http://schemas.microsoft.com/office/drawing/2014/main" id="{578DE7A3-EF67-4E65-A6C3-296017229C4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92613" y="757988"/>
            <a:ext cx="4708971" cy="6100012"/>
          </a:xfrm>
          <a:prstGeom prst="rect">
            <a:avLst/>
          </a:prstGeom>
        </p:spPr>
      </p:pic>
      <p:sp>
        <p:nvSpPr>
          <p:cNvPr id="3" name="Rectangle : coins arrondis 2">
            <a:extLst>
              <a:ext uri="{FF2B5EF4-FFF2-40B4-BE49-F238E27FC236}">
                <a16:creationId xmlns:a16="http://schemas.microsoft.com/office/drawing/2014/main" id="{CC559BB7-B335-40D2-9D43-5A300BD2F24F}"/>
              </a:ext>
            </a:extLst>
          </p:cNvPr>
          <p:cNvSpPr/>
          <p:nvPr/>
        </p:nvSpPr>
        <p:spPr>
          <a:xfrm>
            <a:off x="293074" y="3050004"/>
            <a:ext cx="1868798" cy="75799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800" dirty="0">
                <a:latin typeface="Kristen ITC" panose="03050502040202030202" pitchFamily="66" charset="0"/>
              </a:rPr>
              <a:t>Antonin</a:t>
            </a:r>
          </a:p>
        </p:txBody>
      </p:sp>
    </p:spTree>
    <p:extLst>
      <p:ext uri="{BB962C8B-B14F-4D97-AF65-F5344CB8AC3E}">
        <p14:creationId xmlns:p14="http://schemas.microsoft.com/office/powerpoint/2010/main" val="26647617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08504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>
            <a:extLst>
              <a:ext uri="{FF2B5EF4-FFF2-40B4-BE49-F238E27FC236}">
                <a16:creationId xmlns:a16="http://schemas.microsoft.com/office/drawing/2014/main" id="{578DE7A3-EF67-4E65-A6C3-296017229C4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92613" y="757988"/>
            <a:ext cx="4708971" cy="6100012"/>
          </a:xfrm>
          <a:prstGeom prst="rect">
            <a:avLst/>
          </a:prstGeom>
        </p:spPr>
      </p:pic>
      <p:pic>
        <p:nvPicPr>
          <p:cNvPr id="11" name="Image 10">
            <a:extLst>
              <a:ext uri="{FF2B5EF4-FFF2-40B4-BE49-F238E27FC236}">
                <a16:creationId xmlns:a16="http://schemas.microsoft.com/office/drawing/2014/main" id="{914CD4A4-D1AF-4C31-A090-B2FFA29DB9A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39282" y="757988"/>
            <a:ext cx="4708971" cy="6100012"/>
          </a:xfrm>
          <a:prstGeom prst="rect">
            <a:avLst/>
          </a:prstGeom>
        </p:spPr>
      </p:pic>
      <p:sp>
        <p:nvSpPr>
          <p:cNvPr id="3" name="Rectangle : coins arrondis 2">
            <a:extLst>
              <a:ext uri="{FF2B5EF4-FFF2-40B4-BE49-F238E27FC236}">
                <a16:creationId xmlns:a16="http://schemas.microsoft.com/office/drawing/2014/main" id="{CC559BB7-B335-40D2-9D43-5A300BD2F24F}"/>
              </a:ext>
            </a:extLst>
          </p:cNvPr>
          <p:cNvSpPr/>
          <p:nvPr/>
        </p:nvSpPr>
        <p:spPr>
          <a:xfrm>
            <a:off x="308505" y="3040980"/>
            <a:ext cx="1764830" cy="75799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200" dirty="0" err="1">
                <a:latin typeface="Kristen ITC" panose="03050502040202030202" pitchFamily="66" charset="0"/>
              </a:rPr>
              <a:t>Mamon</a:t>
            </a:r>
            <a:endParaRPr lang="fr-FR" sz="3200" dirty="0">
              <a:latin typeface="Kristen ITC" panose="03050502040202030202" pitchFamily="66" charset="0"/>
            </a:endParaRPr>
          </a:p>
        </p:txBody>
      </p:sp>
      <p:sp>
        <p:nvSpPr>
          <p:cNvPr id="14" name="Rectangle : coins arrondis 13">
            <a:extLst>
              <a:ext uri="{FF2B5EF4-FFF2-40B4-BE49-F238E27FC236}">
                <a16:creationId xmlns:a16="http://schemas.microsoft.com/office/drawing/2014/main" id="{27184BA1-9D82-4D3A-AE1B-26A4158B550D}"/>
              </a:ext>
            </a:extLst>
          </p:cNvPr>
          <p:cNvSpPr/>
          <p:nvPr/>
        </p:nvSpPr>
        <p:spPr>
          <a:xfrm>
            <a:off x="4820654" y="3040980"/>
            <a:ext cx="1873113" cy="75799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400" dirty="0">
                <a:latin typeface="Kristen ITC" panose="03050502040202030202" pitchFamily="66" charset="0"/>
              </a:rPr>
              <a:t>Mathilde</a:t>
            </a:r>
          </a:p>
        </p:txBody>
      </p:sp>
    </p:spTree>
    <p:extLst>
      <p:ext uri="{BB962C8B-B14F-4D97-AF65-F5344CB8AC3E}">
        <p14:creationId xmlns:p14="http://schemas.microsoft.com/office/powerpoint/2010/main" val="34754057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>
            <a:extLst>
              <a:ext uri="{FF2B5EF4-FFF2-40B4-BE49-F238E27FC236}">
                <a16:creationId xmlns:a16="http://schemas.microsoft.com/office/drawing/2014/main" id="{578DE7A3-EF67-4E65-A6C3-296017229C4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92613" y="757988"/>
            <a:ext cx="4708971" cy="6100012"/>
          </a:xfrm>
          <a:prstGeom prst="rect">
            <a:avLst/>
          </a:prstGeom>
        </p:spPr>
      </p:pic>
      <p:pic>
        <p:nvPicPr>
          <p:cNvPr id="11" name="Image 10">
            <a:extLst>
              <a:ext uri="{FF2B5EF4-FFF2-40B4-BE49-F238E27FC236}">
                <a16:creationId xmlns:a16="http://schemas.microsoft.com/office/drawing/2014/main" id="{914CD4A4-D1AF-4C31-A090-B2FFA29DB9A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39282" y="757988"/>
            <a:ext cx="4708971" cy="6100012"/>
          </a:xfrm>
          <a:prstGeom prst="rect">
            <a:avLst/>
          </a:prstGeom>
        </p:spPr>
      </p:pic>
      <p:sp>
        <p:nvSpPr>
          <p:cNvPr id="3" name="Rectangle : coins arrondis 2">
            <a:extLst>
              <a:ext uri="{FF2B5EF4-FFF2-40B4-BE49-F238E27FC236}">
                <a16:creationId xmlns:a16="http://schemas.microsoft.com/office/drawing/2014/main" id="{CC559BB7-B335-40D2-9D43-5A300BD2F24F}"/>
              </a:ext>
            </a:extLst>
          </p:cNvPr>
          <p:cNvSpPr/>
          <p:nvPr/>
        </p:nvSpPr>
        <p:spPr>
          <a:xfrm>
            <a:off x="308505" y="3040980"/>
            <a:ext cx="1764830" cy="75799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200" dirty="0">
                <a:latin typeface="Kristen ITC" panose="03050502040202030202" pitchFamily="66" charset="0"/>
              </a:rPr>
              <a:t>Eva</a:t>
            </a:r>
          </a:p>
        </p:txBody>
      </p:sp>
      <p:sp>
        <p:nvSpPr>
          <p:cNvPr id="14" name="Rectangle : coins arrondis 13">
            <a:extLst>
              <a:ext uri="{FF2B5EF4-FFF2-40B4-BE49-F238E27FC236}">
                <a16:creationId xmlns:a16="http://schemas.microsoft.com/office/drawing/2014/main" id="{27184BA1-9D82-4D3A-AE1B-26A4158B550D}"/>
              </a:ext>
            </a:extLst>
          </p:cNvPr>
          <p:cNvSpPr/>
          <p:nvPr/>
        </p:nvSpPr>
        <p:spPr>
          <a:xfrm>
            <a:off x="4820654" y="3040980"/>
            <a:ext cx="1873113" cy="75799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200" dirty="0">
                <a:latin typeface="Kristen ITC" panose="03050502040202030202" pitchFamily="66" charset="0"/>
              </a:rPr>
              <a:t>Axel</a:t>
            </a:r>
          </a:p>
        </p:txBody>
      </p:sp>
    </p:spTree>
    <p:extLst>
      <p:ext uri="{BB962C8B-B14F-4D97-AF65-F5344CB8AC3E}">
        <p14:creationId xmlns:p14="http://schemas.microsoft.com/office/powerpoint/2010/main" val="39896002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>
            <a:extLst>
              <a:ext uri="{FF2B5EF4-FFF2-40B4-BE49-F238E27FC236}">
                <a16:creationId xmlns:a16="http://schemas.microsoft.com/office/drawing/2014/main" id="{578DE7A3-EF67-4E65-A6C3-296017229C4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92613" y="757988"/>
            <a:ext cx="4708971" cy="6100012"/>
          </a:xfrm>
          <a:prstGeom prst="rect">
            <a:avLst/>
          </a:prstGeom>
        </p:spPr>
      </p:pic>
      <p:pic>
        <p:nvPicPr>
          <p:cNvPr id="11" name="Image 10">
            <a:extLst>
              <a:ext uri="{FF2B5EF4-FFF2-40B4-BE49-F238E27FC236}">
                <a16:creationId xmlns:a16="http://schemas.microsoft.com/office/drawing/2014/main" id="{914CD4A4-D1AF-4C31-A090-B2FFA29DB9A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39282" y="757988"/>
            <a:ext cx="4708971" cy="6100012"/>
          </a:xfrm>
          <a:prstGeom prst="rect">
            <a:avLst/>
          </a:prstGeom>
        </p:spPr>
      </p:pic>
      <p:sp>
        <p:nvSpPr>
          <p:cNvPr id="3" name="Rectangle : coins arrondis 2">
            <a:extLst>
              <a:ext uri="{FF2B5EF4-FFF2-40B4-BE49-F238E27FC236}">
                <a16:creationId xmlns:a16="http://schemas.microsoft.com/office/drawing/2014/main" id="{CC559BB7-B335-40D2-9D43-5A300BD2F24F}"/>
              </a:ext>
            </a:extLst>
          </p:cNvPr>
          <p:cNvSpPr/>
          <p:nvPr/>
        </p:nvSpPr>
        <p:spPr>
          <a:xfrm>
            <a:off x="308505" y="3040980"/>
            <a:ext cx="1764830" cy="75799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200" dirty="0">
                <a:latin typeface="Kristen ITC" panose="03050502040202030202" pitchFamily="66" charset="0"/>
              </a:rPr>
              <a:t>Crystal</a:t>
            </a:r>
          </a:p>
        </p:txBody>
      </p:sp>
      <p:sp>
        <p:nvSpPr>
          <p:cNvPr id="14" name="Rectangle : coins arrondis 13">
            <a:extLst>
              <a:ext uri="{FF2B5EF4-FFF2-40B4-BE49-F238E27FC236}">
                <a16:creationId xmlns:a16="http://schemas.microsoft.com/office/drawing/2014/main" id="{27184BA1-9D82-4D3A-AE1B-26A4158B550D}"/>
              </a:ext>
            </a:extLst>
          </p:cNvPr>
          <p:cNvSpPr/>
          <p:nvPr/>
        </p:nvSpPr>
        <p:spPr>
          <a:xfrm>
            <a:off x="4820654" y="3040980"/>
            <a:ext cx="1873113" cy="75799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200" dirty="0">
                <a:latin typeface="Kristen ITC" panose="03050502040202030202" pitchFamily="66" charset="0"/>
              </a:rPr>
              <a:t>Léa</a:t>
            </a:r>
          </a:p>
        </p:txBody>
      </p:sp>
    </p:spTree>
    <p:extLst>
      <p:ext uri="{BB962C8B-B14F-4D97-AF65-F5344CB8AC3E}">
        <p14:creationId xmlns:p14="http://schemas.microsoft.com/office/powerpoint/2010/main" val="42262133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>
            <a:extLst>
              <a:ext uri="{FF2B5EF4-FFF2-40B4-BE49-F238E27FC236}">
                <a16:creationId xmlns:a16="http://schemas.microsoft.com/office/drawing/2014/main" id="{578DE7A3-EF67-4E65-A6C3-296017229C4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92613" y="757988"/>
            <a:ext cx="4708971" cy="6100012"/>
          </a:xfrm>
          <a:prstGeom prst="rect">
            <a:avLst/>
          </a:prstGeom>
        </p:spPr>
      </p:pic>
      <p:pic>
        <p:nvPicPr>
          <p:cNvPr id="11" name="Image 10">
            <a:extLst>
              <a:ext uri="{FF2B5EF4-FFF2-40B4-BE49-F238E27FC236}">
                <a16:creationId xmlns:a16="http://schemas.microsoft.com/office/drawing/2014/main" id="{914CD4A4-D1AF-4C31-A090-B2FFA29DB9A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39282" y="757988"/>
            <a:ext cx="4708971" cy="6100012"/>
          </a:xfrm>
          <a:prstGeom prst="rect">
            <a:avLst/>
          </a:prstGeom>
        </p:spPr>
      </p:pic>
      <p:sp>
        <p:nvSpPr>
          <p:cNvPr id="3" name="Rectangle : coins arrondis 2">
            <a:extLst>
              <a:ext uri="{FF2B5EF4-FFF2-40B4-BE49-F238E27FC236}">
                <a16:creationId xmlns:a16="http://schemas.microsoft.com/office/drawing/2014/main" id="{CC559BB7-B335-40D2-9D43-5A300BD2F24F}"/>
              </a:ext>
            </a:extLst>
          </p:cNvPr>
          <p:cNvSpPr/>
          <p:nvPr/>
        </p:nvSpPr>
        <p:spPr>
          <a:xfrm>
            <a:off x="308505" y="3040980"/>
            <a:ext cx="1764830" cy="75799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200" dirty="0">
                <a:latin typeface="Kristen ITC" panose="03050502040202030202" pitchFamily="66" charset="0"/>
              </a:rPr>
              <a:t>Tessa</a:t>
            </a:r>
          </a:p>
        </p:txBody>
      </p:sp>
      <p:sp>
        <p:nvSpPr>
          <p:cNvPr id="14" name="Rectangle : coins arrondis 13">
            <a:extLst>
              <a:ext uri="{FF2B5EF4-FFF2-40B4-BE49-F238E27FC236}">
                <a16:creationId xmlns:a16="http://schemas.microsoft.com/office/drawing/2014/main" id="{27184BA1-9D82-4D3A-AE1B-26A4158B550D}"/>
              </a:ext>
            </a:extLst>
          </p:cNvPr>
          <p:cNvSpPr/>
          <p:nvPr/>
        </p:nvSpPr>
        <p:spPr>
          <a:xfrm>
            <a:off x="4820654" y="3040980"/>
            <a:ext cx="1873113" cy="75799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200" dirty="0">
                <a:latin typeface="Kristen ITC" panose="03050502040202030202" pitchFamily="66" charset="0"/>
              </a:rPr>
              <a:t>Robin</a:t>
            </a:r>
          </a:p>
        </p:txBody>
      </p:sp>
    </p:spTree>
    <p:extLst>
      <p:ext uri="{BB962C8B-B14F-4D97-AF65-F5344CB8AC3E}">
        <p14:creationId xmlns:p14="http://schemas.microsoft.com/office/powerpoint/2010/main" val="28686503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>
            <a:extLst>
              <a:ext uri="{FF2B5EF4-FFF2-40B4-BE49-F238E27FC236}">
                <a16:creationId xmlns:a16="http://schemas.microsoft.com/office/drawing/2014/main" id="{578DE7A3-EF67-4E65-A6C3-296017229C4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92613" y="757988"/>
            <a:ext cx="4708971" cy="6100012"/>
          </a:xfrm>
          <a:prstGeom prst="rect">
            <a:avLst/>
          </a:prstGeom>
        </p:spPr>
      </p:pic>
      <p:pic>
        <p:nvPicPr>
          <p:cNvPr id="11" name="Image 10">
            <a:extLst>
              <a:ext uri="{FF2B5EF4-FFF2-40B4-BE49-F238E27FC236}">
                <a16:creationId xmlns:a16="http://schemas.microsoft.com/office/drawing/2014/main" id="{914CD4A4-D1AF-4C31-A090-B2FFA29DB9A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39282" y="757988"/>
            <a:ext cx="4708971" cy="6100012"/>
          </a:xfrm>
          <a:prstGeom prst="rect">
            <a:avLst/>
          </a:prstGeom>
        </p:spPr>
      </p:pic>
      <p:sp>
        <p:nvSpPr>
          <p:cNvPr id="3" name="Rectangle : coins arrondis 2">
            <a:extLst>
              <a:ext uri="{FF2B5EF4-FFF2-40B4-BE49-F238E27FC236}">
                <a16:creationId xmlns:a16="http://schemas.microsoft.com/office/drawing/2014/main" id="{CC559BB7-B335-40D2-9D43-5A300BD2F24F}"/>
              </a:ext>
            </a:extLst>
          </p:cNvPr>
          <p:cNvSpPr/>
          <p:nvPr/>
        </p:nvSpPr>
        <p:spPr>
          <a:xfrm>
            <a:off x="308505" y="3040980"/>
            <a:ext cx="1764830" cy="75799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200" dirty="0">
                <a:latin typeface="Kristen ITC" panose="03050502040202030202" pitchFamily="66" charset="0"/>
              </a:rPr>
              <a:t>Romain</a:t>
            </a:r>
          </a:p>
        </p:txBody>
      </p:sp>
      <p:sp>
        <p:nvSpPr>
          <p:cNvPr id="14" name="Rectangle : coins arrondis 13">
            <a:extLst>
              <a:ext uri="{FF2B5EF4-FFF2-40B4-BE49-F238E27FC236}">
                <a16:creationId xmlns:a16="http://schemas.microsoft.com/office/drawing/2014/main" id="{27184BA1-9D82-4D3A-AE1B-26A4158B550D}"/>
              </a:ext>
            </a:extLst>
          </p:cNvPr>
          <p:cNvSpPr/>
          <p:nvPr/>
        </p:nvSpPr>
        <p:spPr>
          <a:xfrm>
            <a:off x="4820654" y="3040980"/>
            <a:ext cx="1873113" cy="75799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200" dirty="0">
                <a:latin typeface="Kristen ITC" panose="03050502040202030202" pitchFamily="66" charset="0"/>
              </a:rPr>
              <a:t>Noa</a:t>
            </a:r>
          </a:p>
        </p:txBody>
      </p:sp>
    </p:spTree>
    <p:extLst>
      <p:ext uri="{BB962C8B-B14F-4D97-AF65-F5344CB8AC3E}">
        <p14:creationId xmlns:p14="http://schemas.microsoft.com/office/powerpoint/2010/main" val="20597722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>
            <a:extLst>
              <a:ext uri="{FF2B5EF4-FFF2-40B4-BE49-F238E27FC236}">
                <a16:creationId xmlns:a16="http://schemas.microsoft.com/office/drawing/2014/main" id="{578DE7A3-EF67-4E65-A6C3-296017229C4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92613" y="757988"/>
            <a:ext cx="4708971" cy="6100012"/>
          </a:xfrm>
          <a:prstGeom prst="rect">
            <a:avLst/>
          </a:prstGeom>
        </p:spPr>
      </p:pic>
      <p:pic>
        <p:nvPicPr>
          <p:cNvPr id="11" name="Image 10">
            <a:extLst>
              <a:ext uri="{FF2B5EF4-FFF2-40B4-BE49-F238E27FC236}">
                <a16:creationId xmlns:a16="http://schemas.microsoft.com/office/drawing/2014/main" id="{914CD4A4-D1AF-4C31-A090-B2FFA29DB9A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39282" y="757988"/>
            <a:ext cx="4708971" cy="6100012"/>
          </a:xfrm>
          <a:prstGeom prst="rect">
            <a:avLst/>
          </a:prstGeom>
        </p:spPr>
      </p:pic>
      <p:sp>
        <p:nvSpPr>
          <p:cNvPr id="3" name="Rectangle : coins arrondis 2">
            <a:extLst>
              <a:ext uri="{FF2B5EF4-FFF2-40B4-BE49-F238E27FC236}">
                <a16:creationId xmlns:a16="http://schemas.microsoft.com/office/drawing/2014/main" id="{CC559BB7-B335-40D2-9D43-5A300BD2F24F}"/>
              </a:ext>
            </a:extLst>
          </p:cNvPr>
          <p:cNvSpPr/>
          <p:nvPr/>
        </p:nvSpPr>
        <p:spPr>
          <a:xfrm>
            <a:off x="293074" y="3050004"/>
            <a:ext cx="1868798" cy="75799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800" dirty="0">
                <a:latin typeface="Kristen ITC" panose="03050502040202030202" pitchFamily="66" charset="0"/>
              </a:rPr>
              <a:t>Augustin</a:t>
            </a:r>
          </a:p>
        </p:txBody>
      </p:sp>
      <p:sp>
        <p:nvSpPr>
          <p:cNvPr id="14" name="Rectangle : coins arrondis 13">
            <a:extLst>
              <a:ext uri="{FF2B5EF4-FFF2-40B4-BE49-F238E27FC236}">
                <a16:creationId xmlns:a16="http://schemas.microsoft.com/office/drawing/2014/main" id="{27184BA1-9D82-4D3A-AE1B-26A4158B550D}"/>
              </a:ext>
            </a:extLst>
          </p:cNvPr>
          <p:cNvSpPr/>
          <p:nvPr/>
        </p:nvSpPr>
        <p:spPr>
          <a:xfrm>
            <a:off x="4820654" y="3040980"/>
            <a:ext cx="1873113" cy="75799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3200" dirty="0">
                <a:latin typeface="Kristen ITC" panose="03050502040202030202" pitchFamily="66" charset="0"/>
              </a:rPr>
              <a:t>Louise</a:t>
            </a:r>
          </a:p>
        </p:txBody>
      </p:sp>
    </p:spTree>
    <p:extLst>
      <p:ext uri="{BB962C8B-B14F-4D97-AF65-F5344CB8AC3E}">
        <p14:creationId xmlns:p14="http://schemas.microsoft.com/office/powerpoint/2010/main" val="1319663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>
            <a:extLst>
              <a:ext uri="{FF2B5EF4-FFF2-40B4-BE49-F238E27FC236}">
                <a16:creationId xmlns:a16="http://schemas.microsoft.com/office/drawing/2014/main" id="{578DE7A3-EF67-4E65-A6C3-296017229C4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92613" y="757988"/>
            <a:ext cx="4708971" cy="6100012"/>
          </a:xfrm>
          <a:prstGeom prst="rect">
            <a:avLst/>
          </a:prstGeom>
        </p:spPr>
      </p:pic>
      <p:pic>
        <p:nvPicPr>
          <p:cNvPr id="11" name="Image 10">
            <a:extLst>
              <a:ext uri="{FF2B5EF4-FFF2-40B4-BE49-F238E27FC236}">
                <a16:creationId xmlns:a16="http://schemas.microsoft.com/office/drawing/2014/main" id="{914CD4A4-D1AF-4C31-A090-B2FFA29DB9A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39282" y="757988"/>
            <a:ext cx="4708971" cy="6100012"/>
          </a:xfrm>
          <a:prstGeom prst="rect">
            <a:avLst/>
          </a:prstGeom>
        </p:spPr>
      </p:pic>
      <p:sp>
        <p:nvSpPr>
          <p:cNvPr id="3" name="Rectangle : coins arrondis 2">
            <a:extLst>
              <a:ext uri="{FF2B5EF4-FFF2-40B4-BE49-F238E27FC236}">
                <a16:creationId xmlns:a16="http://schemas.microsoft.com/office/drawing/2014/main" id="{CC559BB7-B335-40D2-9D43-5A300BD2F24F}"/>
              </a:ext>
            </a:extLst>
          </p:cNvPr>
          <p:cNvSpPr/>
          <p:nvPr/>
        </p:nvSpPr>
        <p:spPr>
          <a:xfrm>
            <a:off x="293074" y="3050004"/>
            <a:ext cx="1868798" cy="75799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800" dirty="0">
                <a:latin typeface="Kristen ITC" panose="03050502040202030202" pitchFamily="66" charset="0"/>
              </a:rPr>
              <a:t>Enzo</a:t>
            </a:r>
          </a:p>
        </p:txBody>
      </p:sp>
      <p:sp>
        <p:nvSpPr>
          <p:cNvPr id="14" name="Rectangle : coins arrondis 13">
            <a:extLst>
              <a:ext uri="{FF2B5EF4-FFF2-40B4-BE49-F238E27FC236}">
                <a16:creationId xmlns:a16="http://schemas.microsoft.com/office/drawing/2014/main" id="{27184BA1-9D82-4D3A-AE1B-26A4158B550D}"/>
              </a:ext>
            </a:extLst>
          </p:cNvPr>
          <p:cNvSpPr/>
          <p:nvPr/>
        </p:nvSpPr>
        <p:spPr>
          <a:xfrm>
            <a:off x="4820654" y="3040980"/>
            <a:ext cx="1873113" cy="75799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800" dirty="0">
                <a:latin typeface="Kristen ITC" panose="03050502040202030202" pitchFamily="66" charset="0"/>
              </a:rPr>
              <a:t>Marylou</a:t>
            </a:r>
          </a:p>
        </p:txBody>
      </p:sp>
    </p:spTree>
    <p:extLst>
      <p:ext uri="{BB962C8B-B14F-4D97-AF65-F5344CB8AC3E}">
        <p14:creationId xmlns:p14="http://schemas.microsoft.com/office/powerpoint/2010/main" val="8589465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>
            <a:extLst>
              <a:ext uri="{FF2B5EF4-FFF2-40B4-BE49-F238E27FC236}">
                <a16:creationId xmlns:a16="http://schemas.microsoft.com/office/drawing/2014/main" id="{578DE7A3-EF67-4E65-A6C3-296017229C4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92613" y="757988"/>
            <a:ext cx="4708971" cy="6100012"/>
          </a:xfrm>
          <a:prstGeom prst="rect">
            <a:avLst/>
          </a:prstGeom>
        </p:spPr>
      </p:pic>
      <p:pic>
        <p:nvPicPr>
          <p:cNvPr id="11" name="Image 10">
            <a:extLst>
              <a:ext uri="{FF2B5EF4-FFF2-40B4-BE49-F238E27FC236}">
                <a16:creationId xmlns:a16="http://schemas.microsoft.com/office/drawing/2014/main" id="{914CD4A4-D1AF-4C31-A090-B2FFA29DB9A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39282" y="757988"/>
            <a:ext cx="4708971" cy="6100012"/>
          </a:xfrm>
          <a:prstGeom prst="rect">
            <a:avLst/>
          </a:prstGeom>
        </p:spPr>
      </p:pic>
      <p:sp>
        <p:nvSpPr>
          <p:cNvPr id="3" name="Rectangle : coins arrondis 2">
            <a:extLst>
              <a:ext uri="{FF2B5EF4-FFF2-40B4-BE49-F238E27FC236}">
                <a16:creationId xmlns:a16="http://schemas.microsoft.com/office/drawing/2014/main" id="{CC559BB7-B335-40D2-9D43-5A300BD2F24F}"/>
              </a:ext>
            </a:extLst>
          </p:cNvPr>
          <p:cNvSpPr/>
          <p:nvPr/>
        </p:nvSpPr>
        <p:spPr>
          <a:xfrm>
            <a:off x="293074" y="3050004"/>
            <a:ext cx="1868798" cy="75799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800" dirty="0" err="1">
                <a:latin typeface="Kristen ITC" panose="03050502040202030202" pitchFamily="66" charset="0"/>
              </a:rPr>
              <a:t>Alycia</a:t>
            </a:r>
            <a:endParaRPr lang="fr-FR" sz="2800" dirty="0">
              <a:latin typeface="Kristen ITC" panose="03050502040202030202" pitchFamily="66" charset="0"/>
            </a:endParaRPr>
          </a:p>
        </p:txBody>
      </p:sp>
      <p:sp>
        <p:nvSpPr>
          <p:cNvPr id="14" name="Rectangle : coins arrondis 13">
            <a:extLst>
              <a:ext uri="{FF2B5EF4-FFF2-40B4-BE49-F238E27FC236}">
                <a16:creationId xmlns:a16="http://schemas.microsoft.com/office/drawing/2014/main" id="{27184BA1-9D82-4D3A-AE1B-26A4158B550D}"/>
              </a:ext>
            </a:extLst>
          </p:cNvPr>
          <p:cNvSpPr/>
          <p:nvPr/>
        </p:nvSpPr>
        <p:spPr>
          <a:xfrm>
            <a:off x="4820654" y="3040980"/>
            <a:ext cx="1873113" cy="75799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800" dirty="0" err="1">
                <a:latin typeface="Kristen ITC" panose="03050502040202030202" pitchFamily="66" charset="0"/>
              </a:rPr>
              <a:t>Ethanaël</a:t>
            </a:r>
            <a:endParaRPr lang="fr-FR" sz="2800" dirty="0">
              <a:latin typeface="Kristen ITC" panose="03050502040202030202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361634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977</TotalTime>
  <Words>51</Words>
  <Application>Microsoft Office PowerPoint</Application>
  <PresentationFormat>Affichage à l'écran (4:3)</PresentationFormat>
  <Paragraphs>51</Paragraphs>
  <Slides>14</Slides>
  <Notes>13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Kristen ITC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Geneviève Dubois</dc:creator>
  <cp:lastModifiedBy>Geneviève Dubois</cp:lastModifiedBy>
  <cp:revision>8</cp:revision>
  <dcterms:created xsi:type="dcterms:W3CDTF">2017-08-21T15:50:41Z</dcterms:created>
  <dcterms:modified xsi:type="dcterms:W3CDTF">2017-08-22T08:07:50Z</dcterms:modified>
</cp:coreProperties>
</file>