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3" r:id="rId2"/>
    <p:sldId id="257" r:id="rId3"/>
    <p:sldId id="271" r:id="rId4"/>
    <p:sldId id="272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7192" autoAdjust="0"/>
  </p:normalViewPr>
  <p:slideViewPr>
    <p:cSldViewPr snapToGrid="0">
      <p:cViewPr varScale="1">
        <p:scale>
          <a:sx n="96" d="100"/>
          <a:sy n="96" d="100"/>
        </p:scale>
        <p:origin x="15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DB4-C8BF-4BB0-A19F-690E3458B063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1D00D-007F-4A14-ADD1-07D06B254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4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travail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2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7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88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2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chante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1D00D-007F-4A14-ADD1-07D06B2545B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46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8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3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91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5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6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5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2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4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6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8673-B1CE-444E-A926-C56D0580AF2D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3F21-3F02-4988-A610-CF34378E7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918FB-16CF-4B2B-9909-CB466A753BE6}"/>
              </a:ext>
            </a:extLst>
          </p:cNvPr>
          <p:cNvSpPr/>
          <p:nvPr/>
        </p:nvSpPr>
        <p:spPr>
          <a:xfrm rot="5400000">
            <a:off x="2002054" y="-880475"/>
            <a:ext cx="5068397" cy="8605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471C58-7D8C-4B19-9D05-49422F5B6EC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 rot="5400000">
            <a:off x="2142235" y="2253417"/>
            <a:ext cx="1911579" cy="203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052F29-C141-4BE4-B3F5-AE94EF1C3845}"/>
              </a:ext>
            </a:extLst>
          </p:cNvPr>
          <p:cNvSpPr/>
          <p:nvPr/>
        </p:nvSpPr>
        <p:spPr>
          <a:xfrm rot="5400000">
            <a:off x="3853787" y="2914641"/>
            <a:ext cx="3114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4317ACD-7E1F-4FF8-8B9F-A2F70740EFF2}"/>
              </a:ext>
            </a:extLst>
          </p:cNvPr>
          <p:cNvCxnSpPr>
            <a:cxnSpLocks/>
          </p:cNvCxnSpPr>
          <p:nvPr/>
        </p:nvCxnSpPr>
        <p:spPr>
          <a:xfrm>
            <a:off x="233305" y="1254034"/>
            <a:ext cx="839688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09874AB-F3AD-43AB-B60E-0A26ED399F1C}"/>
              </a:ext>
            </a:extLst>
          </p:cNvPr>
          <p:cNvCxnSpPr>
            <a:cxnSpLocks/>
          </p:cNvCxnSpPr>
          <p:nvPr/>
        </p:nvCxnSpPr>
        <p:spPr>
          <a:xfrm>
            <a:off x="233305" y="5551714"/>
            <a:ext cx="633295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FAC15DB-FC3E-433F-891D-038A83F303B2}"/>
              </a:ext>
            </a:extLst>
          </p:cNvPr>
          <p:cNvCxnSpPr>
            <a:cxnSpLocks/>
          </p:cNvCxnSpPr>
          <p:nvPr/>
        </p:nvCxnSpPr>
        <p:spPr>
          <a:xfrm flipH="1">
            <a:off x="600891" y="888274"/>
            <a:ext cx="9621" cy="506839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6F5F696-5B01-4528-B71B-AD2EF85494E4}"/>
              </a:ext>
            </a:extLst>
          </p:cNvPr>
          <p:cNvCxnSpPr>
            <a:cxnSpLocks/>
          </p:cNvCxnSpPr>
          <p:nvPr/>
        </p:nvCxnSpPr>
        <p:spPr>
          <a:xfrm flipH="1">
            <a:off x="6348549" y="888274"/>
            <a:ext cx="2490651" cy="5068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301A8706-C5BC-45E2-A8DC-B43ABC86A595}"/>
              </a:ext>
            </a:extLst>
          </p:cNvPr>
          <p:cNvSpPr/>
          <p:nvPr/>
        </p:nvSpPr>
        <p:spPr>
          <a:xfrm flipH="1">
            <a:off x="6337593" y="0"/>
            <a:ext cx="2985277" cy="603068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C1EC91-1453-4C95-8A21-C0864B9B55FD}"/>
              </a:ext>
            </a:extLst>
          </p:cNvPr>
          <p:cNvSpPr/>
          <p:nvPr/>
        </p:nvSpPr>
        <p:spPr>
          <a:xfrm>
            <a:off x="233305" y="849078"/>
            <a:ext cx="377207" cy="40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3BBCBC-049B-4A04-8253-BE973DFC7545}"/>
              </a:ext>
            </a:extLst>
          </p:cNvPr>
          <p:cNvSpPr/>
          <p:nvPr/>
        </p:nvSpPr>
        <p:spPr>
          <a:xfrm>
            <a:off x="106267" y="5590916"/>
            <a:ext cx="473310" cy="40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ED82F9-6526-4B8D-B917-3D7A368CD61F}"/>
              </a:ext>
            </a:extLst>
          </p:cNvPr>
          <p:cNvSpPr/>
          <p:nvPr/>
        </p:nvSpPr>
        <p:spPr>
          <a:xfrm rot="5400000">
            <a:off x="4593572" y="3190519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Gaston Demo" panose="02000603000000000000" pitchFamily="50" charset="0"/>
              </a:rPr>
              <a:t>Je conjugue au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18C9FB-C5EE-423E-9CB2-C3F08E83CDDC}"/>
              </a:ext>
            </a:extLst>
          </p:cNvPr>
          <p:cNvSpPr/>
          <p:nvPr/>
        </p:nvSpPr>
        <p:spPr>
          <a:xfrm rot="5400000">
            <a:off x="-63887" y="3067408"/>
            <a:ext cx="3291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 travail 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F8A942-4DFA-477B-BDC4-C255196C460F}"/>
              </a:ext>
            </a:extLst>
          </p:cNvPr>
          <p:cNvSpPr/>
          <p:nvPr/>
        </p:nvSpPr>
        <p:spPr>
          <a:xfrm>
            <a:off x="5393631" y="5297382"/>
            <a:ext cx="1048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ReCreatisse.com</a:t>
            </a:r>
          </a:p>
        </p:txBody>
      </p:sp>
    </p:spTree>
    <p:extLst>
      <p:ext uri="{BB962C8B-B14F-4D97-AF65-F5344CB8AC3E}">
        <p14:creationId xmlns:p14="http://schemas.microsoft.com/office/powerpoint/2010/main" val="377765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9589"/>
              </p:ext>
            </p:extLst>
          </p:nvPr>
        </p:nvGraphicFramePr>
        <p:xfrm>
          <a:off x="0" y="0"/>
          <a:ext cx="9144000" cy="7211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68459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67069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marcher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88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87460" y="127865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76834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pic>
        <p:nvPicPr>
          <p:cNvPr id="1028" name="Picture 4" descr="marche-a-pied-image-anime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3" y="851756"/>
            <a:ext cx="1469585" cy="14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8AA75CA-2686-4E8C-9F7D-B67D5DE0E27D}"/>
              </a:ext>
            </a:extLst>
          </p:cNvPr>
          <p:cNvSpPr/>
          <p:nvPr/>
        </p:nvSpPr>
        <p:spPr>
          <a:xfrm>
            <a:off x="371606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099290-512D-49FB-AB43-0AE34A7A723E}"/>
              </a:ext>
            </a:extLst>
          </p:cNvPr>
          <p:cNvSpPr/>
          <p:nvPr/>
        </p:nvSpPr>
        <p:spPr>
          <a:xfrm>
            <a:off x="6671244" y="-65998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B85FE4-D778-4F95-B87F-4545F6867406}"/>
              </a:ext>
            </a:extLst>
          </p:cNvPr>
          <p:cNvSpPr/>
          <p:nvPr/>
        </p:nvSpPr>
        <p:spPr>
          <a:xfrm>
            <a:off x="3054626" y="370035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danser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DE1EE-4473-4EF1-9E38-CF4FE4E9F2CB}"/>
              </a:ext>
            </a:extLst>
          </p:cNvPr>
          <p:cNvSpPr/>
          <p:nvPr/>
        </p:nvSpPr>
        <p:spPr>
          <a:xfrm>
            <a:off x="6089374" y="367068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sauter</a:t>
            </a:r>
          </a:p>
        </p:txBody>
      </p:sp>
      <p:pic>
        <p:nvPicPr>
          <p:cNvPr id="54" name="Picture 2" descr="gifs danses">
            <a:extLst>
              <a:ext uri="{FF2B5EF4-FFF2-40B4-BE49-F238E27FC236}">
                <a16:creationId xmlns:a16="http://schemas.microsoft.com/office/drawing/2014/main" id="{E59F6967-CFBD-45CE-81F1-F2F1B9AC5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68" y="937239"/>
            <a:ext cx="1644271" cy="13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Afficher l'image d'origine">
            <a:extLst>
              <a:ext uri="{FF2B5EF4-FFF2-40B4-BE49-F238E27FC236}">
                <a16:creationId xmlns:a16="http://schemas.microsoft.com/office/drawing/2014/main" id="{85DDC30C-AF06-45BB-8FDB-4648718B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16" y="851756"/>
            <a:ext cx="1888127" cy="12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2">
            <a:extLst>
              <a:ext uri="{FF2B5EF4-FFF2-40B4-BE49-F238E27FC236}">
                <a16:creationId xmlns:a16="http://schemas.microsoft.com/office/drawing/2014/main" id="{184280D0-2756-4D16-8A02-AFE3077FBE4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19411" y="9154"/>
            <a:ext cx="790465" cy="842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4F832ED-7207-436C-9961-D8AB73B73B31}"/>
              </a:ext>
            </a:extLst>
          </p:cNvPr>
          <p:cNvSpPr/>
          <p:nvPr/>
        </p:nvSpPr>
        <p:spPr>
          <a:xfrm>
            <a:off x="-51325" y="2387339"/>
            <a:ext cx="313739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19B58-0F5A-4B87-B57C-939C790F494D}"/>
              </a:ext>
            </a:extLst>
          </p:cNvPr>
          <p:cNvSpPr/>
          <p:nvPr/>
        </p:nvSpPr>
        <p:spPr>
          <a:xfrm>
            <a:off x="3169343" y="2397064"/>
            <a:ext cx="278153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F56D34-DA12-4FC7-8DFF-2BC5B03D411F}"/>
              </a:ext>
            </a:extLst>
          </p:cNvPr>
          <p:cNvSpPr/>
          <p:nvPr/>
        </p:nvSpPr>
        <p:spPr>
          <a:xfrm>
            <a:off x="6156671" y="2397064"/>
            <a:ext cx="278153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saut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8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7211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68459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67069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chercher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88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87460" y="127865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76834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AA75CA-2686-4E8C-9F7D-B67D5DE0E27D}"/>
              </a:ext>
            </a:extLst>
          </p:cNvPr>
          <p:cNvSpPr/>
          <p:nvPr/>
        </p:nvSpPr>
        <p:spPr>
          <a:xfrm>
            <a:off x="371606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099290-512D-49FB-AB43-0AE34A7A723E}"/>
              </a:ext>
            </a:extLst>
          </p:cNvPr>
          <p:cNvSpPr/>
          <p:nvPr/>
        </p:nvSpPr>
        <p:spPr>
          <a:xfrm>
            <a:off x="6671244" y="-65998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B85FE4-D778-4F95-B87F-4545F6867406}"/>
              </a:ext>
            </a:extLst>
          </p:cNvPr>
          <p:cNvSpPr/>
          <p:nvPr/>
        </p:nvSpPr>
        <p:spPr>
          <a:xfrm>
            <a:off x="3054626" y="370035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jouer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DE1EE-4473-4EF1-9E38-CF4FE4E9F2CB}"/>
              </a:ext>
            </a:extLst>
          </p:cNvPr>
          <p:cNvSpPr/>
          <p:nvPr/>
        </p:nvSpPr>
        <p:spPr>
          <a:xfrm>
            <a:off x="6089374" y="367068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grimper</a:t>
            </a:r>
          </a:p>
        </p:txBody>
      </p:sp>
      <p:pic>
        <p:nvPicPr>
          <p:cNvPr id="16" name="Picture 2" descr="Afficher l'image d'origine">
            <a:extLst>
              <a:ext uri="{FF2B5EF4-FFF2-40B4-BE49-F238E27FC236}">
                <a16:creationId xmlns:a16="http://schemas.microsoft.com/office/drawing/2014/main" id="{F1689D13-F2F4-4ADE-AE01-BC2D25A3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7" y="749250"/>
            <a:ext cx="1539143" cy="1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nanglais.tableau-noir.net/images/play1.jpg">
            <a:extLst>
              <a:ext uri="{FF2B5EF4-FFF2-40B4-BE49-F238E27FC236}">
                <a16:creationId xmlns:a16="http://schemas.microsoft.com/office/drawing/2014/main" id="{3035F29D-C143-4EEA-BFFF-ADA6DCD3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02" y="876032"/>
            <a:ext cx="1440534" cy="12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nanglais.tableau-noir.net/images/climb.jpg">
            <a:extLst>
              <a:ext uri="{FF2B5EF4-FFF2-40B4-BE49-F238E27FC236}">
                <a16:creationId xmlns:a16="http://schemas.microsoft.com/office/drawing/2014/main" id="{B7986962-3E44-419D-BEC3-348C597C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82" y="891981"/>
            <a:ext cx="1031681" cy="14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E2F07C-0413-4D8B-B7A2-3CC10F1FE39F}"/>
              </a:ext>
            </a:extLst>
          </p:cNvPr>
          <p:cNvSpPr/>
          <p:nvPr/>
        </p:nvSpPr>
        <p:spPr>
          <a:xfrm>
            <a:off x="-51325" y="2354941"/>
            <a:ext cx="313739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cherch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73DBC0-A9C4-419F-8E27-7B8A780DCEC9}"/>
              </a:ext>
            </a:extLst>
          </p:cNvPr>
          <p:cNvSpPr/>
          <p:nvPr/>
        </p:nvSpPr>
        <p:spPr>
          <a:xfrm>
            <a:off x="3443456" y="2397064"/>
            <a:ext cx="250741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jou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16E673-8F40-44E9-B039-276F817AE719}"/>
              </a:ext>
            </a:extLst>
          </p:cNvPr>
          <p:cNvSpPr/>
          <p:nvPr/>
        </p:nvSpPr>
        <p:spPr>
          <a:xfrm>
            <a:off x="6098963" y="2404013"/>
            <a:ext cx="301556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grimp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8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7211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68459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67069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pousser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88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87460" y="127865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91" y="2356676"/>
            <a:ext cx="306205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pouss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76834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AA75CA-2686-4E8C-9F7D-B67D5DE0E27D}"/>
              </a:ext>
            </a:extLst>
          </p:cNvPr>
          <p:cNvSpPr/>
          <p:nvPr/>
        </p:nvSpPr>
        <p:spPr>
          <a:xfrm>
            <a:off x="371606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099290-512D-49FB-AB43-0AE34A7A723E}"/>
              </a:ext>
            </a:extLst>
          </p:cNvPr>
          <p:cNvSpPr/>
          <p:nvPr/>
        </p:nvSpPr>
        <p:spPr>
          <a:xfrm>
            <a:off x="6671244" y="-65998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B85FE4-D778-4F95-B87F-4545F6867406}"/>
              </a:ext>
            </a:extLst>
          </p:cNvPr>
          <p:cNvSpPr/>
          <p:nvPr/>
        </p:nvSpPr>
        <p:spPr>
          <a:xfrm>
            <a:off x="3054626" y="370035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rouler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DE1EE-4473-4EF1-9E38-CF4FE4E9F2CB}"/>
              </a:ext>
            </a:extLst>
          </p:cNvPr>
          <p:cNvSpPr/>
          <p:nvPr/>
        </p:nvSpPr>
        <p:spPr>
          <a:xfrm>
            <a:off x="6089374" y="367068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monter</a:t>
            </a:r>
          </a:p>
        </p:txBody>
      </p:sp>
      <p:pic>
        <p:nvPicPr>
          <p:cNvPr id="20" name="Picture 2" descr="Afficher l'image d'origine">
            <a:extLst>
              <a:ext uri="{FF2B5EF4-FFF2-40B4-BE49-F238E27FC236}">
                <a16:creationId xmlns:a16="http://schemas.microsoft.com/office/drawing/2014/main" id="{CE686771-9280-42A7-A4FD-2F150980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5" y="840760"/>
            <a:ext cx="1584022" cy="15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a petite fille qui fait du vélo">
            <a:extLst>
              <a:ext uri="{FF2B5EF4-FFF2-40B4-BE49-F238E27FC236}">
                <a16:creationId xmlns:a16="http://schemas.microsoft.com/office/drawing/2014/main" id="{F7ED0BDC-2D87-47D9-9B13-3B38E29B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28" y="807164"/>
            <a:ext cx="1520075" cy="15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'enfant qui monte/grimpe à l'échelle">
            <a:extLst>
              <a:ext uri="{FF2B5EF4-FFF2-40B4-BE49-F238E27FC236}">
                <a16:creationId xmlns:a16="http://schemas.microsoft.com/office/drawing/2014/main" id="{A755E0B1-7FD4-4A3A-8D60-35137C59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89" y="896013"/>
            <a:ext cx="1344927" cy="1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52E457-44E4-44C9-91CA-D47406383CE6}"/>
              </a:ext>
            </a:extLst>
          </p:cNvPr>
          <p:cNvSpPr/>
          <p:nvPr/>
        </p:nvSpPr>
        <p:spPr>
          <a:xfrm>
            <a:off x="3181234" y="2356676"/>
            <a:ext cx="278153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roul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2D8A1E-0D1B-4007-8213-C29611C88ED6}"/>
              </a:ext>
            </a:extLst>
          </p:cNvPr>
          <p:cNvSpPr/>
          <p:nvPr/>
        </p:nvSpPr>
        <p:spPr>
          <a:xfrm>
            <a:off x="6215982" y="2432742"/>
            <a:ext cx="297228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ons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ez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ent</a:t>
            </a:r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7211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54220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62066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79672025"/>
                    </a:ext>
                  </a:extLst>
                </a:gridCol>
              </a:tblGrid>
              <a:tr h="68459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67069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6088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287460" y="1278652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91" y="2356676"/>
            <a:ext cx="242887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5342086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8376834" y="1245050"/>
            <a:ext cx="1217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AA75CA-2686-4E8C-9F7D-B67D5DE0E27D}"/>
              </a:ext>
            </a:extLst>
          </p:cNvPr>
          <p:cNvSpPr/>
          <p:nvPr/>
        </p:nvSpPr>
        <p:spPr>
          <a:xfrm>
            <a:off x="3716064" y="-11722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099290-512D-49FB-AB43-0AE34A7A723E}"/>
              </a:ext>
            </a:extLst>
          </p:cNvPr>
          <p:cNvSpPr/>
          <p:nvPr/>
        </p:nvSpPr>
        <p:spPr>
          <a:xfrm>
            <a:off x="6671244" y="-65998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présent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B85FE4-D778-4F95-B87F-4545F6867406}"/>
              </a:ext>
            </a:extLst>
          </p:cNvPr>
          <p:cNvSpPr/>
          <p:nvPr/>
        </p:nvSpPr>
        <p:spPr>
          <a:xfrm>
            <a:off x="3054625" y="363863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DE1EE-4473-4EF1-9E38-CF4FE4E9F2CB}"/>
              </a:ext>
            </a:extLst>
          </p:cNvPr>
          <p:cNvSpPr/>
          <p:nvPr/>
        </p:nvSpPr>
        <p:spPr>
          <a:xfrm>
            <a:off x="6089374" y="367068"/>
            <a:ext cx="3034748" cy="4076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D68B32-8B38-4BC0-B6C9-AC5C4FE24152}"/>
              </a:ext>
            </a:extLst>
          </p:cNvPr>
          <p:cNvSpPr/>
          <p:nvPr/>
        </p:nvSpPr>
        <p:spPr>
          <a:xfrm>
            <a:off x="433897" y="406000"/>
            <a:ext cx="2275027" cy="351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……………………………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B40D88-0A6C-4C0F-AF8A-468E4E464D4E}"/>
              </a:ext>
            </a:extLst>
          </p:cNvPr>
          <p:cNvSpPr/>
          <p:nvPr/>
        </p:nvSpPr>
        <p:spPr>
          <a:xfrm>
            <a:off x="3468645" y="392139"/>
            <a:ext cx="2275027" cy="351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……………………………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2DCBD-39DB-461A-BE7D-1BBEC018CB86}"/>
              </a:ext>
            </a:extLst>
          </p:cNvPr>
          <p:cNvSpPr/>
          <p:nvPr/>
        </p:nvSpPr>
        <p:spPr>
          <a:xfrm>
            <a:off x="6469234" y="392139"/>
            <a:ext cx="2275027" cy="351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……………………………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A4993-E4CB-4D27-AB38-E932978984FC}"/>
              </a:ext>
            </a:extLst>
          </p:cNvPr>
          <p:cNvSpPr/>
          <p:nvPr/>
        </p:nvSpPr>
        <p:spPr>
          <a:xfrm>
            <a:off x="675924" y="2844225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864B82-8DC5-44D5-A675-F97E9B5195B0}"/>
              </a:ext>
            </a:extLst>
          </p:cNvPr>
          <p:cNvSpPr/>
          <p:nvPr/>
        </p:nvSpPr>
        <p:spPr>
          <a:xfrm>
            <a:off x="675923" y="3313476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E7ECC0-82D2-483B-B2C4-83C2219ACEDF}"/>
              </a:ext>
            </a:extLst>
          </p:cNvPr>
          <p:cNvSpPr/>
          <p:nvPr/>
        </p:nvSpPr>
        <p:spPr>
          <a:xfrm>
            <a:off x="828324" y="3801025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9BA282-0F71-4D7A-B613-7FF5F9308931}"/>
              </a:ext>
            </a:extLst>
          </p:cNvPr>
          <p:cNvSpPr/>
          <p:nvPr/>
        </p:nvSpPr>
        <p:spPr>
          <a:xfrm>
            <a:off x="764547" y="429057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877DD-7B45-477F-AC75-A5DFB296A8E5}"/>
              </a:ext>
            </a:extLst>
          </p:cNvPr>
          <p:cNvSpPr/>
          <p:nvPr/>
        </p:nvSpPr>
        <p:spPr>
          <a:xfrm>
            <a:off x="1011758" y="480285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DFCE9D-4330-4E12-BF33-39ABBEF533CE}"/>
              </a:ext>
            </a:extLst>
          </p:cNvPr>
          <p:cNvSpPr/>
          <p:nvPr/>
        </p:nvSpPr>
        <p:spPr>
          <a:xfrm>
            <a:off x="1016397" y="5292396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B04F27-00EE-484A-BC5E-316F75B4A5AD}"/>
              </a:ext>
            </a:extLst>
          </p:cNvPr>
          <p:cNvSpPr/>
          <p:nvPr/>
        </p:nvSpPr>
        <p:spPr>
          <a:xfrm>
            <a:off x="856264" y="5804677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E029B1-29C2-4390-BCBE-846D608F97DE}"/>
              </a:ext>
            </a:extLst>
          </p:cNvPr>
          <p:cNvSpPr/>
          <p:nvPr/>
        </p:nvSpPr>
        <p:spPr>
          <a:xfrm>
            <a:off x="936330" y="6314459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E01543-484E-4633-AA24-8B53FCD3C2B7}"/>
              </a:ext>
            </a:extLst>
          </p:cNvPr>
          <p:cNvSpPr/>
          <p:nvPr/>
        </p:nvSpPr>
        <p:spPr>
          <a:xfrm>
            <a:off x="414019" y="891982"/>
            <a:ext cx="2248424" cy="1395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AC0BF1-0E58-4B1A-BDE1-ED76D785A24F}"/>
              </a:ext>
            </a:extLst>
          </p:cNvPr>
          <p:cNvSpPr/>
          <p:nvPr/>
        </p:nvSpPr>
        <p:spPr>
          <a:xfrm>
            <a:off x="3040628" y="2366966"/>
            <a:ext cx="242887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CE9AE7-2D58-4F75-9F27-5B7A3B7C1B3A}"/>
              </a:ext>
            </a:extLst>
          </p:cNvPr>
          <p:cNvSpPr/>
          <p:nvPr/>
        </p:nvSpPr>
        <p:spPr>
          <a:xfrm>
            <a:off x="3698661" y="2854515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F9FD82-AF2C-41E9-AAAC-AEBC243CA58C}"/>
              </a:ext>
            </a:extLst>
          </p:cNvPr>
          <p:cNvSpPr/>
          <p:nvPr/>
        </p:nvSpPr>
        <p:spPr>
          <a:xfrm>
            <a:off x="3698660" y="3323766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157300-279E-4547-85AD-152614EE3C07}"/>
              </a:ext>
            </a:extLst>
          </p:cNvPr>
          <p:cNvSpPr/>
          <p:nvPr/>
        </p:nvSpPr>
        <p:spPr>
          <a:xfrm>
            <a:off x="3851061" y="3811315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7DD1D1-2D94-473F-9B90-5D1B8697D384}"/>
              </a:ext>
            </a:extLst>
          </p:cNvPr>
          <p:cNvSpPr/>
          <p:nvPr/>
        </p:nvSpPr>
        <p:spPr>
          <a:xfrm>
            <a:off x="3787284" y="430086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6D93E1-4776-4C62-9588-AFBADB0181E3}"/>
              </a:ext>
            </a:extLst>
          </p:cNvPr>
          <p:cNvSpPr/>
          <p:nvPr/>
        </p:nvSpPr>
        <p:spPr>
          <a:xfrm>
            <a:off x="4034495" y="481314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873EE2-AECA-4DEA-9703-DE9664F3AE95}"/>
              </a:ext>
            </a:extLst>
          </p:cNvPr>
          <p:cNvSpPr/>
          <p:nvPr/>
        </p:nvSpPr>
        <p:spPr>
          <a:xfrm>
            <a:off x="4039134" y="5302686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428FD4-6FF4-47BE-87E5-EE54DFFA4BAA}"/>
              </a:ext>
            </a:extLst>
          </p:cNvPr>
          <p:cNvSpPr/>
          <p:nvPr/>
        </p:nvSpPr>
        <p:spPr>
          <a:xfrm>
            <a:off x="3879001" y="5814967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BB017B-4014-43C4-96FE-6EB9D83C1C0A}"/>
              </a:ext>
            </a:extLst>
          </p:cNvPr>
          <p:cNvSpPr/>
          <p:nvPr/>
        </p:nvSpPr>
        <p:spPr>
          <a:xfrm>
            <a:off x="3959067" y="6324749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78C13662-CFA9-48CA-A523-F1D79BC5EC94}"/>
              </a:ext>
            </a:extLst>
          </p:cNvPr>
          <p:cNvSpPr/>
          <p:nvPr/>
        </p:nvSpPr>
        <p:spPr>
          <a:xfrm>
            <a:off x="3436756" y="902272"/>
            <a:ext cx="2248424" cy="1395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F3C0C6-71BE-4F01-A5BC-2B2781BE2918}"/>
              </a:ext>
            </a:extLst>
          </p:cNvPr>
          <p:cNvSpPr/>
          <p:nvPr/>
        </p:nvSpPr>
        <p:spPr>
          <a:xfrm>
            <a:off x="6135653" y="2356676"/>
            <a:ext cx="242887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Je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Tu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 </a:t>
            </a: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On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Nous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Vous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Ils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3200" dirty="0">
                <a:latin typeface="MV Boli" panose="02000500030200090000" pitchFamily="2" charset="0"/>
                <a:cs typeface="MV Boli" panose="02000500030200090000" pitchFamily="2" charset="0"/>
              </a:rPr>
              <a:t>Elles 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FR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0C4F99-281F-42A7-8E99-898596A5DF31}"/>
              </a:ext>
            </a:extLst>
          </p:cNvPr>
          <p:cNvSpPr/>
          <p:nvPr/>
        </p:nvSpPr>
        <p:spPr>
          <a:xfrm>
            <a:off x="6793686" y="2844225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4B1E7A-4FAC-4BB9-B77F-3F8134306625}"/>
              </a:ext>
            </a:extLst>
          </p:cNvPr>
          <p:cNvSpPr/>
          <p:nvPr/>
        </p:nvSpPr>
        <p:spPr>
          <a:xfrm>
            <a:off x="6793685" y="3313476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E06E72-4AF6-47E5-BCB7-32C8FD48D705}"/>
              </a:ext>
            </a:extLst>
          </p:cNvPr>
          <p:cNvSpPr/>
          <p:nvPr/>
        </p:nvSpPr>
        <p:spPr>
          <a:xfrm>
            <a:off x="6946086" y="3801025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FDCACA-5B4C-481F-B027-4671BE3CBD49}"/>
              </a:ext>
            </a:extLst>
          </p:cNvPr>
          <p:cNvSpPr/>
          <p:nvPr/>
        </p:nvSpPr>
        <p:spPr>
          <a:xfrm>
            <a:off x="6882309" y="429057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DDDE8D-DCB1-465A-A172-73FDD735D512}"/>
              </a:ext>
            </a:extLst>
          </p:cNvPr>
          <p:cNvSpPr/>
          <p:nvPr/>
        </p:nvSpPr>
        <p:spPr>
          <a:xfrm>
            <a:off x="7129520" y="480285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4BE17-55EB-477A-A84C-F62546D4828D}"/>
              </a:ext>
            </a:extLst>
          </p:cNvPr>
          <p:cNvSpPr/>
          <p:nvPr/>
        </p:nvSpPr>
        <p:spPr>
          <a:xfrm>
            <a:off x="7134159" y="5292396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ABD98BE-197F-49D3-9CDF-E44DD738B4A1}"/>
              </a:ext>
            </a:extLst>
          </p:cNvPr>
          <p:cNvSpPr/>
          <p:nvPr/>
        </p:nvSpPr>
        <p:spPr>
          <a:xfrm>
            <a:off x="6974026" y="5804677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756DE0-0F2A-454A-9B83-5910DD86DECF}"/>
              </a:ext>
            </a:extLst>
          </p:cNvPr>
          <p:cNvSpPr/>
          <p:nvPr/>
        </p:nvSpPr>
        <p:spPr>
          <a:xfrm>
            <a:off x="7054092" y="6314459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…………</a:t>
            </a:r>
            <a:r>
              <a:rPr lang="fr-F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317BC409-66C5-44F9-83F5-05186D2C8597}"/>
              </a:ext>
            </a:extLst>
          </p:cNvPr>
          <p:cNvSpPr/>
          <p:nvPr/>
        </p:nvSpPr>
        <p:spPr>
          <a:xfrm>
            <a:off x="6531781" y="891982"/>
            <a:ext cx="2248424" cy="1395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8052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302</Words>
  <Application>Microsoft Office PowerPoint</Application>
  <PresentationFormat>Affichage à l'écran (4:3)</PresentationFormat>
  <Paragraphs>182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Gaston Demo</vt:lpstr>
      <vt:lpstr>MV Boli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ReCreatisse</cp:lastModifiedBy>
  <cp:revision>21</cp:revision>
  <dcterms:created xsi:type="dcterms:W3CDTF">2017-01-22T19:57:17Z</dcterms:created>
  <dcterms:modified xsi:type="dcterms:W3CDTF">2018-12-25T11:04:05Z</dcterms:modified>
</cp:coreProperties>
</file>