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7"/>
  </p:notesMasterIdLst>
  <p:sldIdLst>
    <p:sldId id="256" r:id="rId2"/>
    <p:sldId id="259" r:id="rId3"/>
    <p:sldId id="260" r:id="rId4"/>
    <p:sldId id="261" r:id="rId5"/>
    <p:sldId id="262" r:id="rId6"/>
  </p:sldIdLst>
  <p:sldSz cx="12192000" cy="9144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968D2"/>
    <a:srgbClr val="CD6565"/>
    <a:srgbClr val="FCD4F9"/>
    <a:srgbClr val="0FDB44"/>
    <a:srgbClr val="3CF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1522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AFA4C-7822-41C0-AF7D-4096A39BBC6C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6C87-681D-4449-992F-F7693322284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9320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ReCreatisse.com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46C87-681D-4449-992F-F7693322284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39574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496484"/>
            <a:ext cx="10363200" cy="3183467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802717"/>
            <a:ext cx="9144000" cy="2207683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92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476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486834"/>
            <a:ext cx="2628900" cy="774911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486834"/>
            <a:ext cx="7734300" cy="77491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589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9881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2279653"/>
            <a:ext cx="10515600" cy="3803649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6119286"/>
            <a:ext cx="10515600" cy="200024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0036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34167"/>
            <a:ext cx="51816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434167"/>
            <a:ext cx="5181600" cy="5801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4001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86836"/>
            <a:ext cx="10515600" cy="176741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2241551"/>
            <a:ext cx="5157787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3340100"/>
            <a:ext cx="5157787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2241551"/>
            <a:ext cx="5183188" cy="1098549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3340100"/>
            <a:ext cx="5183188" cy="491278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54608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3853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734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316569"/>
            <a:ext cx="6172200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5690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09600"/>
            <a:ext cx="3932237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316569"/>
            <a:ext cx="6172200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6513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6836"/>
            <a:ext cx="1051560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434167"/>
            <a:ext cx="1051560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EFE8E-D05B-49F8-9296-BA48D67F1A92}" type="datetimeFigureOut">
              <a:rPr lang="fr-FR" smtClean="0"/>
              <a:t>27/07/2021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8475136"/>
            <a:ext cx="41148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8475136"/>
            <a:ext cx="2743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D573F-4642-4642-8627-D34F5711036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209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E40E2D46-751D-4A00-9130-99705372BA6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5" t="16560" r="11845" b="16293"/>
          <a:stretch/>
        </p:blipFill>
        <p:spPr>
          <a:xfrm>
            <a:off x="98914" y="161378"/>
            <a:ext cx="11994171" cy="8821244"/>
          </a:xfrm>
          <a:custGeom>
            <a:avLst/>
            <a:gdLst>
              <a:gd name="connsiteX0" fmla="*/ 0 w 11994171"/>
              <a:gd name="connsiteY0" fmla="*/ 0 h 8821244"/>
              <a:gd name="connsiteX1" fmla="*/ 479767 w 11994171"/>
              <a:gd name="connsiteY1" fmla="*/ 0 h 8821244"/>
              <a:gd name="connsiteX2" fmla="*/ 1199417 w 11994171"/>
              <a:gd name="connsiteY2" fmla="*/ 0 h 8821244"/>
              <a:gd name="connsiteX3" fmla="*/ 1559242 w 11994171"/>
              <a:gd name="connsiteY3" fmla="*/ 0 h 8821244"/>
              <a:gd name="connsiteX4" fmla="*/ 1799126 w 11994171"/>
              <a:gd name="connsiteY4" fmla="*/ 0 h 8821244"/>
              <a:gd name="connsiteX5" fmla="*/ 2039009 w 11994171"/>
              <a:gd name="connsiteY5" fmla="*/ 0 h 8821244"/>
              <a:gd name="connsiteX6" fmla="*/ 2638718 w 11994171"/>
              <a:gd name="connsiteY6" fmla="*/ 0 h 8821244"/>
              <a:gd name="connsiteX7" fmla="*/ 2878601 w 11994171"/>
              <a:gd name="connsiteY7" fmla="*/ 0 h 8821244"/>
              <a:gd name="connsiteX8" fmla="*/ 3358368 w 11994171"/>
              <a:gd name="connsiteY8" fmla="*/ 0 h 8821244"/>
              <a:gd name="connsiteX9" fmla="*/ 4197960 w 11994171"/>
              <a:gd name="connsiteY9" fmla="*/ 0 h 8821244"/>
              <a:gd name="connsiteX10" fmla="*/ 4917610 w 11994171"/>
              <a:gd name="connsiteY10" fmla="*/ 0 h 8821244"/>
              <a:gd name="connsiteX11" fmla="*/ 5517319 w 11994171"/>
              <a:gd name="connsiteY11" fmla="*/ 0 h 8821244"/>
              <a:gd name="connsiteX12" fmla="*/ 6117027 w 11994171"/>
              <a:gd name="connsiteY12" fmla="*/ 0 h 8821244"/>
              <a:gd name="connsiteX13" fmla="*/ 6596794 w 11994171"/>
              <a:gd name="connsiteY13" fmla="*/ 0 h 8821244"/>
              <a:gd name="connsiteX14" fmla="*/ 7076561 w 11994171"/>
              <a:gd name="connsiteY14" fmla="*/ 0 h 8821244"/>
              <a:gd name="connsiteX15" fmla="*/ 7556328 w 11994171"/>
              <a:gd name="connsiteY15" fmla="*/ 0 h 8821244"/>
              <a:gd name="connsiteX16" fmla="*/ 7916153 w 11994171"/>
              <a:gd name="connsiteY16" fmla="*/ 0 h 8821244"/>
              <a:gd name="connsiteX17" fmla="*/ 8635803 w 11994171"/>
              <a:gd name="connsiteY17" fmla="*/ 0 h 8821244"/>
              <a:gd name="connsiteX18" fmla="*/ 9355453 w 11994171"/>
              <a:gd name="connsiteY18" fmla="*/ 0 h 8821244"/>
              <a:gd name="connsiteX19" fmla="*/ 10195045 w 11994171"/>
              <a:gd name="connsiteY19" fmla="*/ 0 h 8821244"/>
              <a:gd name="connsiteX20" fmla="*/ 10914696 w 11994171"/>
              <a:gd name="connsiteY20" fmla="*/ 0 h 8821244"/>
              <a:gd name="connsiteX21" fmla="*/ 11994171 w 11994171"/>
              <a:gd name="connsiteY21" fmla="*/ 0 h 8821244"/>
              <a:gd name="connsiteX22" fmla="*/ 11994171 w 11994171"/>
              <a:gd name="connsiteY22" fmla="*/ 588083 h 8821244"/>
              <a:gd name="connsiteX23" fmla="*/ 11994171 w 11994171"/>
              <a:gd name="connsiteY23" fmla="*/ 1176166 h 8821244"/>
              <a:gd name="connsiteX24" fmla="*/ 11994171 w 11994171"/>
              <a:gd name="connsiteY24" fmla="*/ 1764249 h 8821244"/>
              <a:gd name="connsiteX25" fmla="*/ 11994171 w 11994171"/>
              <a:gd name="connsiteY25" fmla="*/ 2264119 h 8821244"/>
              <a:gd name="connsiteX26" fmla="*/ 11994171 w 11994171"/>
              <a:gd name="connsiteY26" fmla="*/ 2675777 h 8821244"/>
              <a:gd name="connsiteX27" fmla="*/ 11994171 w 11994171"/>
              <a:gd name="connsiteY27" fmla="*/ 3087435 h 8821244"/>
              <a:gd name="connsiteX28" fmla="*/ 11994171 w 11994171"/>
              <a:gd name="connsiteY28" fmla="*/ 3410881 h 8821244"/>
              <a:gd name="connsiteX29" fmla="*/ 11994171 w 11994171"/>
              <a:gd name="connsiteY29" fmla="*/ 3734327 h 8821244"/>
              <a:gd name="connsiteX30" fmla="*/ 11994171 w 11994171"/>
              <a:gd name="connsiteY30" fmla="*/ 4057772 h 8821244"/>
              <a:gd name="connsiteX31" fmla="*/ 11994171 w 11994171"/>
              <a:gd name="connsiteY31" fmla="*/ 4822280 h 8821244"/>
              <a:gd name="connsiteX32" fmla="*/ 11994171 w 11994171"/>
              <a:gd name="connsiteY32" fmla="*/ 5145726 h 8821244"/>
              <a:gd name="connsiteX33" fmla="*/ 11994171 w 11994171"/>
              <a:gd name="connsiteY33" fmla="*/ 5822021 h 8821244"/>
              <a:gd name="connsiteX34" fmla="*/ 11994171 w 11994171"/>
              <a:gd name="connsiteY34" fmla="*/ 6410104 h 8821244"/>
              <a:gd name="connsiteX35" fmla="*/ 11994171 w 11994171"/>
              <a:gd name="connsiteY35" fmla="*/ 6733550 h 8821244"/>
              <a:gd name="connsiteX36" fmla="*/ 11994171 w 11994171"/>
              <a:gd name="connsiteY36" fmla="*/ 7233420 h 8821244"/>
              <a:gd name="connsiteX37" fmla="*/ 11994171 w 11994171"/>
              <a:gd name="connsiteY37" fmla="*/ 7909715 h 8821244"/>
              <a:gd name="connsiteX38" fmla="*/ 11994171 w 11994171"/>
              <a:gd name="connsiteY38" fmla="*/ 8321374 h 8821244"/>
              <a:gd name="connsiteX39" fmla="*/ 11994171 w 11994171"/>
              <a:gd name="connsiteY39" fmla="*/ 8821244 h 8821244"/>
              <a:gd name="connsiteX40" fmla="*/ 11394462 w 11994171"/>
              <a:gd name="connsiteY40" fmla="*/ 8821244 h 8821244"/>
              <a:gd name="connsiteX41" fmla="*/ 10914696 w 11994171"/>
              <a:gd name="connsiteY41" fmla="*/ 8821244 h 8821244"/>
              <a:gd name="connsiteX42" fmla="*/ 10314987 w 11994171"/>
              <a:gd name="connsiteY42" fmla="*/ 8821244 h 8821244"/>
              <a:gd name="connsiteX43" fmla="*/ 9835220 w 11994171"/>
              <a:gd name="connsiteY43" fmla="*/ 8821244 h 8821244"/>
              <a:gd name="connsiteX44" fmla="*/ 9235512 w 11994171"/>
              <a:gd name="connsiteY44" fmla="*/ 8821244 h 8821244"/>
              <a:gd name="connsiteX45" fmla="*/ 8515861 w 11994171"/>
              <a:gd name="connsiteY45" fmla="*/ 8821244 h 8821244"/>
              <a:gd name="connsiteX46" fmla="*/ 8156036 w 11994171"/>
              <a:gd name="connsiteY46" fmla="*/ 8821244 h 8821244"/>
              <a:gd name="connsiteX47" fmla="*/ 7436386 w 11994171"/>
              <a:gd name="connsiteY47" fmla="*/ 8821244 h 8821244"/>
              <a:gd name="connsiteX48" fmla="*/ 7196503 w 11994171"/>
              <a:gd name="connsiteY48" fmla="*/ 8821244 h 8821244"/>
              <a:gd name="connsiteX49" fmla="*/ 6356911 w 11994171"/>
              <a:gd name="connsiteY49" fmla="*/ 8821244 h 8821244"/>
              <a:gd name="connsiteX50" fmla="*/ 6117027 w 11994171"/>
              <a:gd name="connsiteY50" fmla="*/ 8821244 h 8821244"/>
              <a:gd name="connsiteX51" fmla="*/ 5757202 w 11994171"/>
              <a:gd name="connsiteY51" fmla="*/ 8821244 h 8821244"/>
              <a:gd name="connsiteX52" fmla="*/ 4917610 w 11994171"/>
              <a:gd name="connsiteY52" fmla="*/ 8821244 h 8821244"/>
              <a:gd name="connsiteX53" fmla="*/ 4078018 w 11994171"/>
              <a:gd name="connsiteY53" fmla="*/ 8821244 h 8821244"/>
              <a:gd name="connsiteX54" fmla="*/ 3238426 w 11994171"/>
              <a:gd name="connsiteY54" fmla="*/ 8821244 h 8821244"/>
              <a:gd name="connsiteX55" fmla="*/ 2878601 w 11994171"/>
              <a:gd name="connsiteY55" fmla="*/ 8821244 h 8821244"/>
              <a:gd name="connsiteX56" fmla="*/ 2638718 w 11994171"/>
              <a:gd name="connsiteY56" fmla="*/ 8821244 h 8821244"/>
              <a:gd name="connsiteX57" fmla="*/ 2158951 w 11994171"/>
              <a:gd name="connsiteY57" fmla="*/ 8821244 h 8821244"/>
              <a:gd name="connsiteX58" fmla="*/ 1319359 w 11994171"/>
              <a:gd name="connsiteY58" fmla="*/ 8821244 h 8821244"/>
              <a:gd name="connsiteX59" fmla="*/ 719650 w 11994171"/>
              <a:gd name="connsiteY59" fmla="*/ 8821244 h 8821244"/>
              <a:gd name="connsiteX60" fmla="*/ 0 w 11994171"/>
              <a:gd name="connsiteY60" fmla="*/ 8821244 h 8821244"/>
              <a:gd name="connsiteX61" fmla="*/ 0 w 11994171"/>
              <a:gd name="connsiteY61" fmla="*/ 8497798 h 8821244"/>
              <a:gd name="connsiteX62" fmla="*/ 0 w 11994171"/>
              <a:gd name="connsiteY62" fmla="*/ 8086140 h 8821244"/>
              <a:gd name="connsiteX63" fmla="*/ 0 w 11994171"/>
              <a:gd name="connsiteY63" fmla="*/ 7409845 h 8821244"/>
              <a:gd name="connsiteX64" fmla="*/ 0 w 11994171"/>
              <a:gd name="connsiteY64" fmla="*/ 6821762 h 8821244"/>
              <a:gd name="connsiteX65" fmla="*/ 0 w 11994171"/>
              <a:gd name="connsiteY65" fmla="*/ 6233679 h 8821244"/>
              <a:gd name="connsiteX66" fmla="*/ 0 w 11994171"/>
              <a:gd name="connsiteY66" fmla="*/ 5557384 h 8821244"/>
              <a:gd name="connsiteX67" fmla="*/ 0 w 11994171"/>
              <a:gd name="connsiteY67" fmla="*/ 4969301 h 8821244"/>
              <a:gd name="connsiteX68" fmla="*/ 0 w 11994171"/>
              <a:gd name="connsiteY68" fmla="*/ 4557643 h 8821244"/>
              <a:gd name="connsiteX69" fmla="*/ 0 w 11994171"/>
              <a:gd name="connsiteY69" fmla="*/ 4057772 h 8821244"/>
              <a:gd name="connsiteX70" fmla="*/ 0 w 11994171"/>
              <a:gd name="connsiteY70" fmla="*/ 3381477 h 8821244"/>
              <a:gd name="connsiteX71" fmla="*/ 0 w 11994171"/>
              <a:gd name="connsiteY71" fmla="*/ 2705181 h 8821244"/>
              <a:gd name="connsiteX72" fmla="*/ 0 w 11994171"/>
              <a:gd name="connsiteY72" fmla="*/ 2205311 h 8821244"/>
              <a:gd name="connsiteX73" fmla="*/ 0 w 11994171"/>
              <a:gd name="connsiteY73" fmla="*/ 1881865 h 8821244"/>
              <a:gd name="connsiteX74" fmla="*/ 0 w 11994171"/>
              <a:gd name="connsiteY74" fmla="*/ 1205570 h 8821244"/>
              <a:gd name="connsiteX75" fmla="*/ 0 w 11994171"/>
              <a:gd name="connsiteY75" fmla="*/ 617487 h 8821244"/>
              <a:gd name="connsiteX76" fmla="*/ 0 w 11994171"/>
              <a:gd name="connsiteY76" fmla="*/ 0 h 8821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94171" h="8821244" fill="none" extrusionOk="0">
                <a:moveTo>
                  <a:pt x="0" y="0"/>
                </a:moveTo>
                <a:cubicBezTo>
                  <a:pt x="135508" y="-29290"/>
                  <a:pt x="305303" y="17956"/>
                  <a:pt x="479767" y="0"/>
                </a:cubicBezTo>
                <a:cubicBezTo>
                  <a:pt x="654231" y="-17956"/>
                  <a:pt x="1031122" y="69879"/>
                  <a:pt x="1199417" y="0"/>
                </a:cubicBezTo>
                <a:cubicBezTo>
                  <a:pt x="1367712" y="-69879"/>
                  <a:pt x="1401363" y="21094"/>
                  <a:pt x="1559242" y="0"/>
                </a:cubicBezTo>
                <a:cubicBezTo>
                  <a:pt x="1717122" y="-21094"/>
                  <a:pt x="1704777" y="3070"/>
                  <a:pt x="1799126" y="0"/>
                </a:cubicBezTo>
                <a:cubicBezTo>
                  <a:pt x="1893475" y="-3070"/>
                  <a:pt x="1952919" y="16345"/>
                  <a:pt x="2039009" y="0"/>
                </a:cubicBezTo>
                <a:cubicBezTo>
                  <a:pt x="2125099" y="-16345"/>
                  <a:pt x="2383804" y="40446"/>
                  <a:pt x="2638718" y="0"/>
                </a:cubicBezTo>
                <a:cubicBezTo>
                  <a:pt x="2893632" y="-40446"/>
                  <a:pt x="2778139" y="11621"/>
                  <a:pt x="2878601" y="0"/>
                </a:cubicBezTo>
                <a:cubicBezTo>
                  <a:pt x="2979063" y="-11621"/>
                  <a:pt x="3145822" y="15983"/>
                  <a:pt x="3358368" y="0"/>
                </a:cubicBezTo>
                <a:cubicBezTo>
                  <a:pt x="3570914" y="-15983"/>
                  <a:pt x="3787733" y="45214"/>
                  <a:pt x="4197960" y="0"/>
                </a:cubicBezTo>
                <a:cubicBezTo>
                  <a:pt x="4608187" y="-45214"/>
                  <a:pt x="4756620" y="64144"/>
                  <a:pt x="4917610" y="0"/>
                </a:cubicBezTo>
                <a:cubicBezTo>
                  <a:pt x="5078600" y="-64144"/>
                  <a:pt x="5385830" y="34205"/>
                  <a:pt x="5517319" y="0"/>
                </a:cubicBezTo>
                <a:cubicBezTo>
                  <a:pt x="5648808" y="-34205"/>
                  <a:pt x="5822778" y="40435"/>
                  <a:pt x="6117027" y="0"/>
                </a:cubicBezTo>
                <a:cubicBezTo>
                  <a:pt x="6411276" y="-40435"/>
                  <a:pt x="6450944" y="37777"/>
                  <a:pt x="6596794" y="0"/>
                </a:cubicBezTo>
                <a:cubicBezTo>
                  <a:pt x="6742644" y="-37777"/>
                  <a:pt x="6923885" y="29920"/>
                  <a:pt x="7076561" y="0"/>
                </a:cubicBezTo>
                <a:cubicBezTo>
                  <a:pt x="7229237" y="-29920"/>
                  <a:pt x="7329995" y="53334"/>
                  <a:pt x="7556328" y="0"/>
                </a:cubicBezTo>
                <a:cubicBezTo>
                  <a:pt x="7782661" y="-53334"/>
                  <a:pt x="7831932" y="31738"/>
                  <a:pt x="7916153" y="0"/>
                </a:cubicBezTo>
                <a:cubicBezTo>
                  <a:pt x="8000374" y="-31738"/>
                  <a:pt x="8467080" y="10122"/>
                  <a:pt x="8635803" y="0"/>
                </a:cubicBezTo>
                <a:cubicBezTo>
                  <a:pt x="8804526" y="-10122"/>
                  <a:pt x="9060814" y="5258"/>
                  <a:pt x="9355453" y="0"/>
                </a:cubicBezTo>
                <a:cubicBezTo>
                  <a:pt x="9650092" y="-5258"/>
                  <a:pt x="9891658" y="39785"/>
                  <a:pt x="10195045" y="0"/>
                </a:cubicBezTo>
                <a:cubicBezTo>
                  <a:pt x="10498432" y="-39785"/>
                  <a:pt x="10601938" y="72935"/>
                  <a:pt x="10914696" y="0"/>
                </a:cubicBezTo>
                <a:cubicBezTo>
                  <a:pt x="11227454" y="-72935"/>
                  <a:pt x="11708549" y="63046"/>
                  <a:pt x="11994171" y="0"/>
                </a:cubicBezTo>
                <a:cubicBezTo>
                  <a:pt x="12035753" y="145648"/>
                  <a:pt x="11934661" y="350380"/>
                  <a:pt x="11994171" y="588083"/>
                </a:cubicBezTo>
                <a:cubicBezTo>
                  <a:pt x="12053681" y="825786"/>
                  <a:pt x="11962178" y="1017965"/>
                  <a:pt x="11994171" y="1176166"/>
                </a:cubicBezTo>
                <a:cubicBezTo>
                  <a:pt x="12026164" y="1334367"/>
                  <a:pt x="11971426" y="1489689"/>
                  <a:pt x="11994171" y="1764249"/>
                </a:cubicBezTo>
                <a:cubicBezTo>
                  <a:pt x="12016916" y="2038809"/>
                  <a:pt x="11954702" y="2157357"/>
                  <a:pt x="11994171" y="2264119"/>
                </a:cubicBezTo>
                <a:cubicBezTo>
                  <a:pt x="12033640" y="2370881"/>
                  <a:pt x="11971623" y="2524585"/>
                  <a:pt x="11994171" y="2675777"/>
                </a:cubicBezTo>
                <a:cubicBezTo>
                  <a:pt x="12016719" y="2826969"/>
                  <a:pt x="11981236" y="2963440"/>
                  <a:pt x="11994171" y="3087435"/>
                </a:cubicBezTo>
                <a:cubicBezTo>
                  <a:pt x="12007106" y="3211430"/>
                  <a:pt x="11975739" y="3333113"/>
                  <a:pt x="11994171" y="3410881"/>
                </a:cubicBezTo>
                <a:cubicBezTo>
                  <a:pt x="12012603" y="3488649"/>
                  <a:pt x="11968273" y="3596391"/>
                  <a:pt x="11994171" y="3734327"/>
                </a:cubicBezTo>
                <a:cubicBezTo>
                  <a:pt x="12020069" y="3872263"/>
                  <a:pt x="11986614" y="3914183"/>
                  <a:pt x="11994171" y="4057772"/>
                </a:cubicBezTo>
                <a:cubicBezTo>
                  <a:pt x="12001728" y="4201361"/>
                  <a:pt x="11982669" y="4506933"/>
                  <a:pt x="11994171" y="4822280"/>
                </a:cubicBezTo>
                <a:cubicBezTo>
                  <a:pt x="12005673" y="5137627"/>
                  <a:pt x="11956944" y="4990563"/>
                  <a:pt x="11994171" y="5145726"/>
                </a:cubicBezTo>
                <a:cubicBezTo>
                  <a:pt x="12031398" y="5300889"/>
                  <a:pt x="11923276" y="5493508"/>
                  <a:pt x="11994171" y="5822021"/>
                </a:cubicBezTo>
                <a:cubicBezTo>
                  <a:pt x="12065066" y="6150534"/>
                  <a:pt x="11965845" y="6230801"/>
                  <a:pt x="11994171" y="6410104"/>
                </a:cubicBezTo>
                <a:cubicBezTo>
                  <a:pt x="12022497" y="6589407"/>
                  <a:pt x="11968549" y="6603857"/>
                  <a:pt x="11994171" y="6733550"/>
                </a:cubicBezTo>
                <a:cubicBezTo>
                  <a:pt x="12019793" y="6863243"/>
                  <a:pt x="11935805" y="7119633"/>
                  <a:pt x="11994171" y="7233420"/>
                </a:cubicBezTo>
                <a:cubicBezTo>
                  <a:pt x="12052537" y="7347207"/>
                  <a:pt x="11960542" y="7709038"/>
                  <a:pt x="11994171" y="7909715"/>
                </a:cubicBezTo>
                <a:cubicBezTo>
                  <a:pt x="12027800" y="8110392"/>
                  <a:pt x="11950785" y="8159085"/>
                  <a:pt x="11994171" y="8321374"/>
                </a:cubicBezTo>
                <a:cubicBezTo>
                  <a:pt x="12037557" y="8483663"/>
                  <a:pt x="11961343" y="8692620"/>
                  <a:pt x="11994171" y="8821244"/>
                </a:cubicBezTo>
                <a:cubicBezTo>
                  <a:pt x="11696230" y="8843151"/>
                  <a:pt x="11599068" y="8798804"/>
                  <a:pt x="11394462" y="8821244"/>
                </a:cubicBezTo>
                <a:cubicBezTo>
                  <a:pt x="11189856" y="8843684"/>
                  <a:pt x="11026930" y="8808234"/>
                  <a:pt x="10914696" y="8821244"/>
                </a:cubicBezTo>
                <a:cubicBezTo>
                  <a:pt x="10802462" y="8834254"/>
                  <a:pt x="10491583" y="8809429"/>
                  <a:pt x="10314987" y="8821244"/>
                </a:cubicBezTo>
                <a:cubicBezTo>
                  <a:pt x="10138391" y="8833059"/>
                  <a:pt x="9984261" y="8805776"/>
                  <a:pt x="9835220" y="8821244"/>
                </a:cubicBezTo>
                <a:cubicBezTo>
                  <a:pt x="9686179" y="8836712"/>
                  <a:pt x="9523094" y="8784383"/>
                  <a:pt x="9235512" y="8821244"/>
                </a:cubicBezTo>
                <a:cubicBezTo>
                  <a:pt x="8947930" y="8858105"/>
                  <a:pt x="8701675" y="8807810"/>
                  <a:pt x="8515861" y="8821244"/>
                </a:cubicBezTo>
                <a:cubicBezTo>
                  <a:pt x="8330047" y="8834678"/>
                  <a:pt x="8324105" y="8814875"/>
                  <a:pt x="8156036" y="8821244"/>
                </a:cubicBezTo>
                <a:cubicBezTo>
                  <a:pt x="7987967" y="8827613"/>
                  <a:pt x="7669317" y="8800107"/>
                  <a:pt x="7436386" y="8821244"/>
                </a:cubicBezTo>
                <a:cubicBezTo>
                  <a:pt x="7203455" y="8842381"/>
                  <a:pt x="7264829" y="8811965"/>
                  <a:pt x="7196503" y="8821244"/>
                </a:cubicBezTo>
                <a:cubicBezTo>
                  <a:pt x="7128177" y="8830523"/>
                  <a:pt x="6745035" y="8819496"/>
                  <a:pt x="6356911" y="8821244"/>
                </a:cubicBezTo>
                <a:cubicBezTo>
                  <a:pt x="5968787" y="8822992"/>
                  <a:pt x="6215721" y="8812843"/>
                  <a:pt x="6117027" y="8821244"/>
                </a:cubicBezTo>
                <a:cubicBezTo>
                  <a:pt x="6018333" y="8829645"/>
                  <a:pt x="5882124" y="8796776"/>
                  <a:pt x="5757202" y="8821244"/>
                </a:cubicBezTo>
                <a:cubicBezTo>
                  <a:pt x="5632280" y="8845712"/>
                  <a:pt x="5134817" y="8769281"/>
                  <a:pt x="4917610" y="8821244"/>
                </a:cubicBezTo>
                <a:cubicBezTo>
                  <a:pt x="4700403" y="8873207"/>
                  <a:pt x="4348298" y="8761432"/>
                  <a:pt x="4078018" y="8821244"/>
                </a:cubicBezTo>
                <a:cubicBezTo>
                  <a:pt x="3807738" y="8881056"/>
                  <a:pt x="3463151" y="8792663"/>
                  <a:pt x="3238426" y="8821244"/>
                </a:cubicBezTo>
                <a:cubicBezTo>
                  <a:pt x="3013701" y="8849825"/>
                  <a:pt x="3033593" y="8792474"/>
                  <a:pt x="2878601" y="8821244"/>
                </a:cubicBezTo>
                <a:cubicBezTo>
                  <a:pt x="2723609" y="8850014"/>
                  <a:pt x="2747350" y="8807820"/>
                  <a:pt x="2638718" y="8821244"/>
                </a:cubicBezTo>
                <a:cubicBezTo>
                  <a:pt x="2530086" y="8834668"/>
                  <a:pt x="2276262" y="8794805"/>
                  <a:pt x="2158951" y="8821244"/>
                </a:cubicBezTo>
                <a:cubicBezTo>
                  <a:pt x="2041640" y="8847683"/>
                  <a:pt x="1685699" y="8753734"/>
                  <a:pt x="1319359" y="8821244"/>
                </a:cubicBezTo>
                <a:cubicBezTo>
                  <a:pt x="953019" y="8888754"/>
                  <a:pt x="915596" y="8760319"/>
                  <a:pt x="719650" y="8821244"/>
                </a:cubicBezTo>
                <a:cubicBezTo>
                  <a:pt x="523704" y="8882169"/>
                  <a:pt x="336039" y="8786321"/>
                  <a:pt x="0" y="8821244"/>
                </a:cubicBezTo>
                <a:cubicBezTo>
                  <a:pt x="-13233" y="8668827"/>
                  <a:pt x="1649" y="8616628"/>
                  <a:pt x="0" y="8497798"/>
                </a:cubicBezTo>
                <a:cubicBezTo>
                  <a:pt x="-1649" y="8378968"/>
                  <a:pt x="44456" y="8281759"/>
                  <a:pt x="0" y="8086140"/>
                </a:cubicBezTo>
                <a:cubicBezTo>
                  <a:pt x="-44456" y="7890521"/>
                  <a:pt x="34280" y="7715933"/>
                  <a:pt x="0" y="7409845"/>
                </a:cubicBezTo>
                <a:cubicBezTo>
                  <a:pt x="-34280" y="7103757"/>
                  <a:pt x="39295" y="7037909"/>
                  <a:pt x="0" y="6821762"/>
                </a:cubicBezTo>
                <a:cubicBezTo>
                  <a:pt x="-39295" y="6605615"/>
                  <a:pt x="28377" y="6441193"/>
                  <a:pt x="0" y="6233679"/>
                </a:cubicBezTo>
                <a:cubicBezTo>
                  <a:pt x="-28377" y="6026165"/>
                  <a:pt x="43476" y="5781938"/>
                  <a:pt x="0" y="5557384"/>
                </a:cubicBezTo>
                <a:cubicBezTo>
                  <a:pt x="-43476" y="5332830"/>
                  <a:pt x="33766" y="5155538"/>
                  <a:pt x="0" y="4969301"/>
                </a:cubicBezTo>
                <a:cubicBezTo>
                  <a:pt x="-33766" y="4783064"/>
                  <a:pt x="13574" y="4760230"/>
                  <a:pt x="0" y="4557643"/>
                </a:cubicBezTo>
                <a:cubicBezTo>
                  <a:pt x="-13574" y="4355056"/>
                  <a:pt x="33164" y="4216018"/>
                  <a:pt x="0" y="4057772"/>
                </a:cubicBezTo>
                <a:cubicBezTo>
                  <a:pt x="-33164" y="3899526"/>
                  <a:pt x="15807" y="3654331"/>
                  <a:pt x="0" y="3381477"/>
                </a:cubicBezTo>
                <a:cubicBezTo>
                  <a:pt x="-15807" y="3108623"/>
                  <a:pt x="28235" y="2995446"/>
                  <a:pt x="0" y="2705181"/>
                </a:cubicBezTo>
                <a:cubicBezTo>
                  <a:pt x="-28235" y="2414916"/>
                  <a:pt x="45166" y="2445071"/>
                  <a:pt x="0" y="2205311"/>
                </a:cubicBezTo>
                <a:cubicBezTo>
                  <a:pt x="-45166" y="1965551"/>
                  <a:pt x="9252" y="2024021"/>
                  <a:pt x="0" y="1881865"/>
                </a:cubicBezTo>
                <a:cubicBezTo>
                  <a:pt x="-9252" y="1739709"/>
                  <a:pt x="2760" y="1380693"/>
                  <a:pt x="0" y="1205570"/>
                </a:cubicBezTo>
                <a:cubicBezTo>
                  <a:pt x="-2760" y="1030448"/>
                  <a:pt x="59241" y="769312"/>
                  <a:pt x="0" y="617487"/>
                </a:cubicBezTo>
                <a:cubicBezTo>
                  <a:pt x="-59241" y="465662"/>
                  <a:pt x="39511" y="209941"/>
                  <a:pt x="0" y="0"/>
                </a:cubicBezTo>
                <a:close/>
              </a:path>
              <a:path w="11994171" h="8821244" stroke="0" extrusionOk="0">
                <a:moveTo>
                  <a:pt x="0" y="0"/>
                </a:moveTo>
                <a:cubicBezTo>
                  <a:pt x="72389" y="-37793"/>
                  <a:pt x="227869" y="35628"/>
                  <a:pt x="359825" y="0"/>
                </a:cubicBezTo>
                <a:cubicBezTo>
                  <a:pt x="491782" y="-35628"/>
                  <a:pt x="708425" y="11177"/>
                  <a:pt x="959534" y="0"/>
                </a:cubicBezTo>
                <a:cubicBezTo>
                  <a:pt x="1210643" y="-11177"/>
                  <a:pt x="1277068" y="17096"/>
                  <a:pt x="1559242" y="0"/>
                </a:cubicBezTo>
                <a:cubicBezTo>
                  <a:pt x="1841416" y="-17096"/>
                  <a:pt x="1956899" y="56503"/>
                  <a:pt x="2158951" y="0"/>
                </a:cubicBezTo>
                <a:cubicBezTo>
                  <a:pt x="2361003" y="-56503"/>
                  <a:pt x="2325418" y="11311"/>
                  <a:pt x="2398834" y="0"/>
                </a:cubicBezTo>
                <a:cubicBezTo>
                  <a:pt x="2472250" y="-11311"/>
                  <a:pt x="2642038" y="991"/>
                  <a:pt x="2758659" y="0"/>
                </a:cubicBezTo>
                <a:cubicBezTo>
                  <a:pt x="2875280" y="-991"/>
                  <a:pt x="3106212" y="1486"/>
                  <a:pt x="3358368" y="0"/>
                </a:cubicBezTo>
                <a:cubicBezTo>
                  <a:pt x="3610524" y="-1486"/>
                  <a:pt x="3498082" y="6628"/>
                  <a:pt x="3598251" y="0"/>
                </a:cubicBezTo>
                <a:cubicBezTo>
                  <a:pt x="3698420" y="-6628"/>
                  <a:pt x="3858563" y="35160"/>
                  <a:pt x="3958076" y="0"/>
                </a:cubicBezTo>
                <a:cubicBezTo>
                  <a:pt x="4057589" y="-35160"/>
                  <a:pt x="4126078" y="14175"/>
                  <a:pt x="4197960" y="0"/>
                </a:cubicBezTo>
                <a:cubicBezTo>
                  <a:pt x="4269842" y="-14175"/>
                  <a:pt x="4567941" y="44853"/>
                  <a:pt x="4917610" y="0"/>
                </a:cubicBezTo>
                <a:cubicBezTo>
                  <a:pt x="5267279" y="-44853"/>
                  <a:pt x="5162952" y="41337"/>
                  <a:pt x="5277435" y="0"/>
                </a:cubicBezTo>
                <a:cubicBezTo>
                  <a:pt x="5391918" y="-41337"/>
                  <a:pt x="5647951" y="49173"/>
                  <a:pt x="5757202" y="0"/>
                </a:cubicBezTo>
                <a:cubicBezTo>
                  <a:pt x="5866453" y="-49173"/>
                  <a:pt x="6034997" y="10985"/>
                  <a:pt x="6117027" y="0"/>
                </a:cubicBezTo>
                <a:cubicBezTo>
                  <a:pt x="6199058" y="-10985"/>
                  <a:pt x="6618037" y="5229"/>
                  <a:pt x="6836677" y="0"/>
                </a:cubicBezTo>
                <a:cubicBezTo>
                  <a:pt x="7055317" y="-5229"/>
                  <a:pt x="6984841" y="23959"/>
                  <a:pt x="7076561" y="0"/>
                </a:cubicBezTo>
                <a:cubicBezTo>
                  <a:pt x="7168281" y="-23959"/>
                  <a:pt x="7243248" y="23166"/>
                  <a:pt x="7316444" y="0"/>
                </a:cubicBezTo>
                <a:cubicBezTo>
                  <a:pt x="7389640" y="-23166"/>
                  <a:pt x="7446594" y="15"/>
                  <a:pt x="7556328" y="0"/>
                </a:cubicBezTo>
                <a:cubicBezTo>
                  <a:pt x="7666062" y="-15"/>
                  <a:pt x="7705771" y="23666"/>
                  <a:pt x="7796211" y="0"/>
                </a:cubicBezTo>
                <a:cubicBezTo>
                  <a:pt x="7886651" y="-23666"/>
                  <a:pt x="8269488" y="75839"/>
                  <a:pt x="8515861" y="0"/>
                </a:cubicBezTo>
                <a:cubicBezTo>
                  <a:pt x="8762234" y="-75839"/>
                  <a:pt x="8887783" y="71235"/>
                  <a:pt x="9235512" y="0"/>
                </a:cubicBezTo>
                <a:cubicBezTo>
                  <a:pt x="9583241" y="-71235"/>
                  <a:pt x="9815487" y="7827"/>
                  <a:pt x="10075104" y="0"/>
                </a:cubicBezTo>
                <a:cubicBezTo>
                  <a:pt x="10334721" y="-7827"/>
                  <a:pt x="10509331" y="70898"/>
                  <a:pt x="10794754" y="0"/>
                </a:cubicBezTo>
                <a:cubicBezTo>
                  <a:pt x="11080177" y="-70898"/>
                  <a:pt x="11224700" y="46676"/>
                  <a:pt x="11394462" y="0"/>
                </a:cubicBezTo>
                <a:cubicBezTo>
                  <a:pt x="11564224" y="-46676"/>
                  <a:pt x="11759052" y="65549"/>
                  <a:pt x="11994171" y="0"/>
                </a:cubicBezTo>
                <a:cubicBezTo>
                  <a:pt x="12023082" y="93997"/>
                  <a:pt x="11978644" y="200208"/>
                  <a:pt x="11994171" y="323446"/>
                </a:cubicBezTo>
                <a:cubicBezTo>
                  <a:pt x="12009698" y="446684"/>
                  <a:pt x="11976516" y="550696"/>
                  <a:pt x="11994171" y="735104"/>
                </a:cubicBezTo>
                <a:cubicBezTo>
                  <a:pt x="12011826" y="919512"/>
                  <a:pt x="11939144" y="1259668"/>
                  <a:pt x="11994171" y="1411399"/>
                </a:cubicBezTo>
                <a:cubicBezTo>
                  <a:pt x="12049198" y="1563131"/>
                  <a:pt x="11968464" y="1740636"/>
                  <a:pt x="11994171" y="1911270"/>
                </a:cubicBezTo>
                <a:cubicBezTo>
                  <a:pt x="12019878" y="2081904"/>
                  <a:pt x="11955500" y="2159995"/>
                  <a:pt x="11994171" y="2322928"/>
                </a:cubicBezTo>
                <a:cubicBezTo>
                  <a:pt x="12032842" y="2485861"/>
                  <a:pt x="11950370" y="2567466"/>
                  <a:pt x="11994171" y="2734586"/>
                </a:cubicBezTo>
                <a:cubicBezTo>
                  <a:pt x="12037972" y="2901706"/>
                  <a:pt x="11934376" y="3200097"/>
                  <a:pt x="11994171" y="3499093"/>
                </a:cubicBezTo>
                <a:cubicBezTo>
                  <a:pt x="12053966" y="3798089"/>
                  <a:pt x="11956815" y="3801349"/>
                  <a:pt x="11994171" y="3998964"/>
                </a:cubicBezTo>
                <a:cubicBezTo>
                  <a:pt x="12031527" y="4196579"/>
                  <a:pt x="11966863" y="4456770"/>
                  <a:pt x="11994171" y="4587047"/>
                </a:cubicBezTo>
                <a:cubicBezTo>
                  <a:pt x="12021479" y="4717324"/>
                  <a:pt x="11941141" y="5042675"/>
                  <a:pt x="11994171" y="5175130"/>
                </a:cubicBezTo>
                <a:cubicBezTo>
                  <a:pt x="12047201" y="5307585"/>
                  <a:pt x="11991907" y="5598410"/>
                  <a:pt x="11994171" y="5851425"/>
                </a:cubicBezTo>
                <a:cubicBezTo>
                  <a:pt x="11996435" y="6104440"/>
                  <a:pt x="11928061" y="6352836"/>
                  <a:pt x="11994171" y="6615933"/>
                </a:cubicBezTo>
                <a:cubicBezTo>
                  <a:pt x="12060281" y="6879030"/>
                  <a:pt x="11971848" y="6900615"/>
                  <a:pt x="11994171" y="7115803"/>
                </a:cubicBezTo>
                <a:cubicBezTo>
                  <a:pt x="12016494" y="7330991"/>
                  <a:pt x="11962391" y="7553532"/>
                  <a:pt x="11994171" y="7880311"/>
                </a:cubicBezTo>
                <a:cubicBezTo>
                  <a:pt x="12025951" y="8207090"/>
                  <a:pt x="11993909" y="8117783"/>
                  <a:pt x="11994171" y="8203757"/>
                </a:cubicBezTo>
                <a:cubicBezTo>
                  <a:pt x="11994433" y="8289731"/>
                  <a:pt x="11950406" y="8604527"/>
                  <a:pt x="11994171" y="8821244"/>
                </a:cubicBezTo>
                <a:cubicBezTo>
                  <a:pt x="11912351" y="8840783"/>
                  <a:pt x="11811656" y="8802088"/>
                  <a:pt x="11754288" y="8821244"/>
                </a:cubicBezTo>
                <a:cubicBezTo>
                  <a:pt x="11696920" y="8840400"/>
                  <a:pt x="11634131" y="8809693"/>
                  <a:pt x="11514404" y="8821244"/>
                </a:cubicBezTo>
                <a:cubicBezTo>
                  <a:pt x="11394677" y="8832795"/>
                  <a:pt x="11197955" y="8779337"/>
                  <a:pt x="10914696" y="8821244"/>
                </a:cubicBezTo>
                <a:cubicBezTo>
                  <a:pt x="10631437" y="8863151"/>
                  <a:pt x="10254433" y="8742618"/>
                  <a:pt x="10075104" y="8821244"/>
                </a:cubicBezTo>
                <a:cubicBezTo>
                  <a:pt x="9895775" y="8899870"/>
                  <a:pt x="9733538" y="8774863"/>
                  <a:pt x="9595337" y="8821244"/>
                </a:cubicBezTo>
                <a:cubicBezTo>
                  <a:pt x="9457136" y="8867625"/>
                  <a:pt x="8957131" y="8771995"/>
                  <a:pt x="8755745" y="8821244"/>
                </a:cubicBezTo>
                <a:cubicBezTo>
                  <a:pt x="8554359" y="8870493"/>
                  <a:pt x="8612323" y="8820847"/>
                  <a:pt x="8515861" y="8821244"/>
                </a:cubicBezTo>
                <a:cubicBezTo>
                  <a:pt x="8419399" y="8821641"/>
                  <a:pt x="7973352" y="8747690"/>
                  <a:pt x="7676269" y="8821244"/>
                </a:cubicBezTo>
                <a:cubicBezTo>
                  <a:pt x="7379186" y="8894798"/>
                  <a:pt x="7307370" y="8768151"/>
                  <a:pt x="7196503" y="8821244"/>
                </a:cubicBezTo>
                <a:cubicBezTo>
                  <a:pt x="7085636" y="8874337"/>
                  <a:pt x="6929041" y="8801419"/>
                  <a:pt x="6836677" y="8821244"/>
                </a:cubicBezTo>
                <a:cubicBezTo>
                  <a:pt x="6744313" y="8841069"/>
                  <a:pt x="6350767" y="8749924"/>
                  <a:pt x="6117027" y="8821244"/>
                </a:cubicBezTo>
                <a:cubicBezTo>
                  <a:pt x="5883287" y="8892564"/>
                  <a:pt x="5792324" y="8753475"/>
                  <a:pt x="5517319" y="8821244"/>
                </a:cubicBezTo>
                <a:cubicBezTo>
                  <a:pt x="5242314" y="8889013"/>
                  <a:pt x="5331153" y="8803480"/>
                  <a:pt x="5277435" y="8821244"/>
                </a:cubicBezTo>
                <a:cubicBezTo>
                  <a:pt x="5223717" y="8839008"/>
                  <a:pt x="4753134" y="8818784"/>
                  <a:pt x="4437843" y="8821244"/>
                </a:cubicBezTo>
                <a:cubicBezTo>
                  <a:pt x="4122552" y="8823704"/>
                  <a:pt x="4069876" y="8777177"/>
                  <a:pt x="3958076" y="8821244"/>
                </a:cubicBezTo>
                <a:cubicBezTo>
                  <a:pt x="3846276" y="8865311"/>
                  <a:pt x="3679079" y="8805482"/>
                  <a:pt x="3598251" y="8821244"/>
                </a:cubicBezTo>
                <a:cubicBezTo>
                  <a:pt x="3517423" y="8837006"/>
                  <a:pt x="3058674" y="8789040"/>
                  <a:pt x="2878601" y="8821244"/>
                </a:cubicBezTo>
                <a:cubicBezTo>
                  <a:pt x="2698528" y="8853448"/>
                  <a:pt x="2723962" y="8812643"/>
                  <a:pt x="2638718" y="8821244"/>
                </a:cubicBezTo>
                <a:cubicBezTo>
                  <a:pt x="2553474" y="8829845"/>
                  <a:pt x="2072053" y="8757092"/>
                  <a:pt x="1919067" y="8821244"/>
                </a:cubicBezTo>
                <a:cubicBezTo>
                  <a:pt x="1766081" y="8885396"/>
                  <a:pt x="1612372" y="8778481"/>
                  <a:pt x="1439301" y="8821244"/>
                </a:cubicBezTo>
                <a:cubicBezTo>
                  <a:pt x="1266230" y="8864007"/>
                  <a:pt x="1289292" y="8800685"/>
                  <a:pt x="1199417" y="8821244"/>
                </a:cubicBezTo>
                <a:cubicBezTo>
                  <a:pt x="1109542" y="8841803"/>
                  <a:pt x="758479" y="8806067"/>
                  <a:pt x="599709" y="8821244"/>
                </a:cubicBezTo>
                <a:cubicBezTo>
                  <a:pt x="440939" y="8836421"/>
                  <a:pt x="182474" y="8801366"/>
                  <a:pt x="0" y="8821244"/>
                </a:cubicBezTo>
                <a:cubicBezTo>
                  <a:pt x="-43625" y="8600696"/>
                  <a:pt x="51882" y="8495609"/>
                  <a:pt x="0" y="8321374"/>
                </a:cubicBezTo>
                <a:cubicBezTo>
                  <a:pt x="-51882" y="8147139"/>
                  <a:pt x="57407" y="7829143"/>
                  <a:pt x="0" y="7645078"/>
                </a:cubicBezTo>
                <a:cubicBezTo>
                  <a:pt x="-57407" y="7461013"/>
                  <a:pt x="66831" y="7248506"/>
                  <a:pt x="0" y="7056995"/>
                </a:cubicBezTo>
                <a:cubicBezTo>
                  <a:pt x="-66831" y="6865484"/>
                  <a:pt x="5686" y="6757557"/>
                  <a:pt x="0" y="6557125"/>
                </a:cubicBezTo>
                <a:cubicBezTo>
                  <a:pt x="-5686" y="6356693"/>
                  <a:pt x="13996" y="6302873"/>
                  <a:pt x="0" y="6233679"/>
                </a:cubicBezTo>
                <a:cubicBezTo>
                  <a:pt x="-13996" y="6164485"/>
                  <a:pt x="31105" y="6056483"/>
                  <a:pt x="0" y="5910233"/>
                </a:cubicBezTo>
                <a:cubicBezTo>
                  <a:pt x="-31105" y="5763983"/>
                  <a:pt x="14723" y="5375924"/>
                  <a:pt x="0" y="5145726"/>
                </a:cubicBezTo>
                <a:cubicBezTo>
                  <a:pt x="-14723" y="4915528"/>
                  <a:pt x="57037" y="4704019"/>
                  <a:pt x="0" y="4469430"/>
                </a:cubicBezTo>
                <a:cubicBezTo>
                  <a:pt x="-57037" y="4234841"/>
                  <a:pt x="27870" y="4079463"/>
                  <a:pt x="0" y="3969560"/>
                </a:cubicBezTo>
                <a:cubicBezTo>
                  <a:pt x="-27870" y="3859657"/>
                  <a:pt x="18707" y="3559663"/>
                  <a:pt x="0" y="3381477"/>
                </a:cubicBezTo>
                <a:cubicBezTo>
                  <a:pt x="-18707" y="3203291"/>
                  <a:pt x="6615" y="2995118"/>
                  <a:pt x="0" y="2881606"/>
                </a:cubicBezTo>
                <a:cubicBezTo>
                  <a:pt x="-6615" y="2768094"/>
                  <a:pt x="35249" y="2567719"/>
                  <a:pt x="0" y="2293523"/>
                </a:cubicBezTo>
                <a:cubicBezTo>
                  <a:pt x="-35249" y="2019327"/>
                  <a:pt x="41415" y="2052191"/>
                  <a:pt x="0" y="1881865"/>
                </a:cubicBezTo>
                <a:cubicBezTo>
                  <a:pt x="-41415" y="1711539"/>
                  <a:pt x="8061" y="1704933"/>
                  <a:pt x="0" y="1558420"/>
                </a:cubicBezTo>
                <a:cubicBezTo>
                  <a:pt x="-8061" y="1411908"/>
                  <a:pt x="50636" y="1045207"/>
                  <a:pt x="0" y="793912"/>
                </a:cubicBezTo>
                <a:cubicBezTo>
                  <a:pt x="-50636" y="542617"/>
                  <a:pt x="85026" y="317647"/>
                  <a:pt x="0" y="0"/>
                </a:cubicBezTo>
                <a:close/>
              </a:path>
            </a:pathLst>
          </a:custGeom>
          <a:ln w="571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sd="161601567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17" name="Image 16" descr="Une image contenant roue&#10;&#10;Description générée automatiquement">
            <a:extLst>
              <a:ext uri="{FF2B5EF4-FFF2-40B4-BE49-F238E27FC236}">
                <a16:creationId xmlns:a16="http://schemas.microsoft.com/office/drawing/2014/main" id="{4CC395D5-7C56-4205-924A-6FEB34BD72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5409">
            <a:off x="-752531" y="319035"/>
            <a:ext cx="9279552" cy="8351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7ADACB-D5DF-403A-85B1-B736D70D4B82}"/>
              </a:ext>
            </a:extLst>
          </p:cNvPr>
          <p:cNvSpPr txBox="1"/>
          <p:nvPr/>
        </p:nvSpPr>
        <p:spPr>
          <a:xfrm>
            <a:off x="5960195" y="390222"/>
            <a:ext cx="5897762" cy="1319241"/>
          </a:xfrm>
          <a:prstGeom prst="rect">
            <a:avLst/>
          </a:prstGeom>
          <a:noFill/>
        </p:spPr>
        <p:txBody>
          <a:bodyPr wrap="square">
            <a:prstTxWarp prst="textWave4">
              <a:avLst>
                <a:gd name="adj1" fmla="val 12500"/>
                <a:gd name="adj2" fmla="val -363"/>
              </a:avLst>
            </a:prstTxWarp>
            <a:spAutoFit/>
          </a:bodyPr>
          <a:lstStyle/>
          <a:p>
            <a:r>
              <a:rPr lang="fr-FR" sz="28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3CF64E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sla de Tabarca" panose="02000500000000000000" pitchFamily="2" charset="0"/>
                <a:ea typeface="DoodleDings 2 RetroFlowers" pitchFamily="2" charset="-128"/>
                <a:cs typeface="DoodleDings 2 RetroFlowers" pitchFamily="2" charset="-128"/>
              </a:rPr>
              <a:t>Nature y es-tu ?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7919C8BA-EE64-4EFC-B706-E380F3E0EC3F}"/>
              </a:ext>
            </a:extLst>
          </p:cNvPr>
          <p:cNvSpPr txBox="1"/>
          <p:nvPr/>
        </p:nvSpPr>
        <p:spPr>
          <a:xfrm>
            <a:off x="7196484" y="1938306"/>
            <a:ext cx="5489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Dans la Classe de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5C100F3E-E68D-4CD6-9B93-CAA25F2690F1}"/>
              </a:ext>
            </a:extLst>
          </p:cNvPr>
          <p:cNvSpPr txBox="1"/>
          <p:nvPr/>
        </p:nvSpPr>
        <p:spPr>
          <a:xfrm>
            <a:off x="1135110" y="7859286"/>
            <a:ext cx="518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Enseignant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6D82FBA-6A76-44BF-8CA8-1626146FB9B9}"/>
              </a:ext>
            </a:extLst>
          </p:cNvPr>
          <p:cNvSpPr txBox="1"/>
          <p:nvPr/>
        </p:nvSpPr>
        <p:spPr>
          <a:xfrm>
            <a:off x="4172964" y="8188501"/>
            <a:ext cx="673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…………………………………………………………………………………………………..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4088BCF-B3F6-4A1F-BCA0-1529E7EFEFD5}"/>
              </a:ext>
            </a:extLst>
          </p:cNvPr>
          <p:cNvSpPr txBox="1"/>
          <p:nvPr/>
        </p:nvSpPr>
        <p:spPr>
          <a:xfrm>
            <a:off x="8304757" y="3566627"/>
            <a:ext cx="28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</a:t>
            </a:r>
          </a:p>
        </p:txBody>
      </p:sp>
      <p:pic>
        <p:nvPicPr>
          <p:cNvPr id="15" name="Image 14" descr="Une image contenant intérieur&#10;&#10;Description générée automatiquement">
            <a:extLst>
              <a:ext uri="{FF2B5EF4-FFF2-40B4-BE49-F238E27FC236}">
                <a16:creationId xmlns:a16="http://schemas.microsoft.com/office/drawing/2014/main" id="{A3A3CAE9-4ACA-4C00-802E-3AED91BAB1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37689">
            <a:off x="8133600" y="5354827"/>
            <a:ext cx="3400511" cy="1785268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C1D8A4AD-AEF6-4C80-B02C-C96181F56256}"/>
              </a:ext>
            </a:extLst>
          </p:cNvPr>
          <p:cNvSpPr txBox="1"/>
          <p:nvPr/>
        </p:nvSpPr>
        <p:spPr>
          <a:xfrm>
            <a:off x="10179716" y="8613290"/>
            <a:ext cx="191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ReCreatisse.com</a:t>
            </a:r>
          </a:p>
        </p:txBody>
      </p:sp>
    </p:spTree>
    <p:extLst>
      <p:ext uri="{BB962C8B-B14F-4D97-AF65-F5344CB8AC3E}">
        <p14:creationId xmlns:p14="http://schemas.microsoft.com/office/powerpoint/2010/main" val="41499270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EFF7F258-FAB4-49C3-A952-A69C2E9228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1" y="107722"/>
            <a:ext cx="12103317" cy="8923544"/>
          </a:xfrm>
          <a:custGeom>
            <a:avLst/>
            <a:gdLst>
              <a:gd name="connsiteX0" fmla="*/ 0 w 12103317"/>
              <a:gd name="connsiteY0" fmla="*/ 0 h 8923544"/>
              <a:gd name="connsiteX1" fmla="*/ 551373 w 12103317"/>
              <a:gd name="connsiteY1" fmla="*/ 0 h 8923544"/>
              <a:gd name="connsiteX2" fmla="*/ 981713 w 12103317"/>
              <a:gd name="connsiteY2" fmla="*/ 0 h 8923544"/>
              <a:gd name="connsiteX3" fmla="*/ 1291020 w 12103317"/>
              <a:gd name="connsiteY3" fmla="*/ 0 h 8923544"/>
              <a:gd name="connsiteX4" fmla="*/ 1721361 w 12103317"/>
              <a:gd name="connsiteY4" fmla="*/ 0 h 8923544"/>
              <a:gd name="connsiteX5" fmla="*/ 2514800 w 12103317"/>
              <a:gd name="connsiteY5" fmla="*/ 0 h 8923544"/>
              <a:gd name="connsiteX6" fmla="*/ 2945140 w 12103317"/>
              <a:gd name="connsiteY6" fmla="*/ 0 h 8923544"/>
              <a:gd name="connsiteX7" fmla="*/ 3496514 w 12103317"/>
              <a:gd name="connsiteY7" fmla="*/ 0 h 8923544"/>
              <a:gd name="connsiteX8" fmla="*/ 4410987 w 12103317"/>
              <a:gd name="connsiteY8" fmla="*/ 0 h 8923544"/>
              <a:gd name="connsiteX9" fmla="*/ 4841327 w 12103317"/>
              <a:gd name="connsiteY9" fmla="*/ 0 h 8923544"/>
              <a:gd name="connsiteX10" fmla="*/ 5513733 w 12103317"/>
              <a:gd name="connsiteY10" fmla="*/ 0 h 8923544"/>
              <a:gd name="connsiteX11" fmla="*/ 5944073 w 12103317"/>
              <a:gd name="connsiteY11" fmla="*/ 0 h 8923544"/>
              <a:gd name="connsiteX12" fmla="*/ 6737513 w 12103317"/>
              <a:gd name="connsiteY12" fmla="*/ 0 h 8923544"/>
              <a:gd name="connsiteX13" fmla="*/ 7288886 w 12103317"/>
              <a:gd name="connsiteY13" fmla="*/ 0 h 8923544"/>
              <a:gd name="connsiteX14" fmla="*/ 7840260 w 12103317"/>
              <a:gd name="connsiteY14" fmla="*/ 0 h 8923544"/>
              <a:gd name="connsiteX15" fmla="*/ 8149567 w 12103317"/>
              <a:gd name="connsiteY15" fmla="*/ 0 h 8923544"/>
              <a:gd name="connsiteX16" fmla="*/ 8458874 w 12103317"/>
              <a:gd name="connsiteY16" fmla="*/ 0 h 8923544"/>
              <a:gd name="connsiteX17" fmla="*/ 9252313 w 12103317"/>
              <a:gd name="connsiteY17" fmla="*/ 0 h 8923544"/>
              <a:gd name="connsiteX18" fmla="*/ 10166786 w 12103317"/>
              <a:gd name="connsiteY18" fmla="*/ 0 h 8923544"/>
              <a:gd name="connsiteX19" fmla="*/ 10839193 w 12103317"/>
              <a:gd name="connsiteY19" fmla="*/ 0 h 8923544"/>
              <a:gd name="connsiteX20" fmla="*/ 12103317 w 12103317"/>
              <a:gd name="connsiteY20" fmla="*/ 0 h 8923544"/>
              <a:gd name="connsiteX21" fmla="*/ 12103317 w 12103317"/>
              <a:gd name="connsiteY21" fmla="*/ 775662 h 8923544"/>
              <a:gd name="connsiteX22" fmla="*/ 12103317 w 12103317"/>
              <a:gd name="connsiteY22" fmla="*/ 1462088 h 8923544"/>
              <a:gd name="connsiteX23" fmla="*/ 12103317 w 12103317"/>
              <a:gd name="connsiteY23" fmla="*/ 2237750 h 8923544"/>
              <a:gd name="connsiteX24" fmla="*/ 12103317 w 12103317"/>
              <a:gd name="connsiteY24" fmla="*/ 2745706 h 8923544"/>
              <a:gd name="connsiteX25" fmla="*/ 12103317 w 12103317"/>
              <a:gd name="connsiteY25" fmla="*/ 3164426 h 8923544"/>
              <a:gd name="connsiteX26" fmla="*/ 12103317 w 12103317"/>
              <a:gd name="connsiteY26" fmla="*/ 3672382 h 8923544"/>
              <a:gd name="connsiteX27" fmla="*/ 12103317 w 12103317"/>
              <a:gd name="connsiteY27" fmla="*/ 4091102 h 8923544"/>
              <a:gd name="connsiteX28" fmla="*/ 12103317 w 12103317"/>
              <a:gd name="connsiteY28" fmla="*/ 4955999 h 8923544"/>
              <a:gd name="connsiteX29" fmla="*/ 12103317 w 12103317"/>
              <a:gd name="connsiteY29" fmla="*/ 5463955 h 8923544"/>
              <a:gd name="connsiteX30" fmla="*/ 12103317 w 12103317"/>
              <a:gd name="connsiteY30" fmla="*/ 6150381 h 8923544"/>
              <a:gd name="connsiteX31" fmla="*/ 12103317 w 12103317"/>
              <a:gd name="connsiteY31" fmla="*/ 6926043 h 8923544"/>
              <a:gd name="connsiteX32" fmla="*/ 12103317 w 12103317"/>
              <a:gd name="connsiteY32" fmla="*/ 7433999 h 8923544"/>
              <a:gd name="connsiteX33" fmla="*/ 12103317 w 12103317"/>
              <a:gd name="connsiteY33" fmla="*/ 8298896 h 8923544"/>
              <a:gd name="connsiteX34" fmla="*/ 12103317 w 12103317"/>
              <a:gd name="connsiteY34" fmla="*/ 8923544 h 8923544"/>
              <a:gd name="connsiteX35" fmla="*/ 11309877 w 12103317"/>
              <a:gd name="connsiteY35" fmla="*/ 8923544 h 8923544"/>
              <a:gd name="connsiteX36" fmla="*/ 10879537 w 12103317"/>
              <a:gd name="connsiteY36" fmla="*/ 8923544 h 8923544"/>
              <a:gd name="connsiteX37" fmla="*/ 9965064 w 12103317"/>
              <a:gd name="connsiteY37" fmla="*/ 8923544 h 8923544"/>
              <a:gd name="connsiteX38" fmla="*/ 9655757 w 12103317"/>
              <a:gd name="connsiteY38" fmla="*/ 8923544 h 8923544"/>
              <a:gd name="connsiteX39" fmla="*/ 9225417 w 12103317"/>
              <a:gd name="connsiteY39" fmla="*/ 8923544 h 8923544"/>
              <a:gd name="connsiteX40" fmla="*/ 8310944 w 12103317"/>
              <a:gd name="connsiteY40" fmla="*/ 8923544 h 8923544"/>
              <a:gd name="connsiteX41" fmla="*/ 7638538 w 12103317"/>
              <a:gd name="connsiteY41" fmla="*/ 8923544 h 8923544"/>
              <a:gd name="connsiteX42" fmla="*/ 7329231 w 12103317"/>
              <a:gd name="connsiteY42" fmla="*/ 8923544 h 8923544"/>
              <a:gd name="connsiteX43" fmla="*/ 6414758 w 12103317"/>
              <a:gd name="connsiteY43" fmla="*/ 8923544 h 8923544"/>
              <a:gd name="connsiteX44" fmla="*/ 5742352 w 12103317"/>
              <a:gd name="connsiteY44" fmla="*/ 8923544 h 8923544"/>
              <a:gd name="connsiteX45" fmla="*/ 4948912 w 12103317"/>
              <a:gd name="connsiteY45" fmla="*/ 8923544 h 8923544"/>
              <a:gd name="connsiteX46" fmla="*/ 4639605 w 12103317"/>
              <a:gd name="connsiteY46" fmla="*/ 8923544 h 8923544"/>
              <a:gd name="connsiteX47" fmla="*/ 3846165 w 12103317"/>
              <a:gd name="connsiteY47" fmla="*/ 8923544 h 8923544"/>
              <a:gd name="connsiteX48" fmla="*/ 2931692 w 12103317"/>
              <a:gd name="connsiteY48" fmla="*/ 8923544 h 8923544"/>
              <a:gd name="connsiteX49" fmla="*/ 2259286 w 12103317"/>
              <a:gd name="connsiteY49" fmla="*/ 8923544 h 8923544"/>
              <a:gd name="connsiteX50" fmla="*/ 1828946 w 12103317"/>
              <a:gd name="connsiteY50" fmla="*/ 8923544 h 8923544"/>
              <a:gd name="connsiteX51" fmla="*/ 1035506 w 12103317"/>
              <a:gd name="connsiteY51" fmla="*/ 8923544 h 8923544"/>
              <a:gd name="connsiteX52" fmla="*/ 0 w 12103317"/>
              <a:gd name="connsiteY52" fmla="*/ 8923544 h 8923544"/>
              <a:gd name="connsiteX53" fmla="*/ 0 w 12103317"/>
              <a:gd name="connsiteY53" fmla="*/ 8415588 h 8923544"/>
              <a:gd name="connsiteX54" fmla="*/ 0 w 12103317"/>
              <a:gd name="connsiteY54" fmla="*/ 7818397 h 8923544"/>
              <a:gd name="connsiteX55" fmla="*/ 0 w 12103317"/>
              <a:gd name="connsiteY55" fmla="*/ 6953500 h 8923544"/>
              <a:gd name="connsiteX56" fmla="*/ 0 w 12103317"/>
              <a:gd name="connsiteY56" fmla="*/ 6177838 h 8923544"/>
              <a:gd name="connsiteX57" fmla="*/ 0 w 12103317"/>
              <a:gd name="connsiteY57" fmla="*/ 5491412 h 8923544"/>
              <a:gd name="connsiteX58" fmla="*/ 0 w 12103317"/>
              <a:gd name="connsiteY58" fmla="*/ 4626514 h 8923544"/>
              <a:gd name="connsiteX59" fmla="*/ 0 w 12103317"/>
              <a:gd name="connsiteY59" fmla="*/ 3761617 h 8923544"/>
              <a:gd name="connsiteX60" fmla="*/ 0 w 12103317"/>
              <a:gd name="connsiteY60" fmla="*/ 3253661 h 8923544"/>
              <a:gd name="connsiteX61" fmla="*/ 0 w 12103317"/>
              <a:gd name="connsiteY61" fmla="*/ 2388764 h 8923544"/>
              <a:gd name="connsiteX62" fmla="*/ 0 w 12103317"/>
              <a:gd name="connsiteY62" fmla="*/ 1613102 h 8923544"/>
              <a:gd name="connsiteX63" fmla="*/ 0 w 12103317"/>
              <a:gd name="connsiteY63" fmla="*/ 837440 h 8923544"/>
              <a:gd name="connsiteX64" fmla="*/ 0 w 12103317"/>
              <a:gd name="connsiteY64" fmla="*/ 0 h 89235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2103317" h="8923544" fill="none" extrusionOk="0">
                <a:moveTo>
                  <a:pt x="0" y="0"/>
                </a:moveTo>
                <a:cubicBezTo>
                  <a:pt x="241999" y="-6549"/>
                  <a:pt x="297460" y="22090"/>
                  <a:pt x="551373" y="0"/>
                </a:cubicBezTo>
                <a:cubicBezTo>
                  <a:pt x="805286" y="-22090"/>
                  <a:pt x="807845" y="10247"/>
                  <a:pt x="981713" y="0"/>
                </a:cubicBezTo>
                <a:cubicBezTo>
                  <a:pt x="1155581" y="-10247"/>
                  <a:pt x="1181517" y="3779"/>
                  <a:pt x="1291020" y="0"/>
                </a:cubicBezTo>
                <a:cubicBezTo>
                  <a:pt x="1400523" y="-3779"/>
                  <a:pt x="1624197" y="11728"/>
                  <a:pt x="1721361" y="0"/>
                </a:cubicBezTo>
                <a:cubicBezTo>
                  <a:pt x="1818525" y="-11728"/>
                  <a:pt x="2295144" y="-12135"/>
                  <a:pt x="2514800" y="0"/>
                </a:cubicBezTo>
                <a:cubicBezTo>
                  <a:pt x="2734456" y="12135"/>
                  <a:pt x="2798368" y="1733"/>
                  <a:pt x="2945140" y="0"/>
                </a:cubicBezTo>
                <a:cubicBezTo>
                  <a:pt x="3091912" y="-1733"/>
                  <a:pt x="3288056" y="18542"/>
                  <a:pt x="3496514" y="0"/>
                </a:cubicBezTo>
                <a:cubicBezTo>
                  <a:pt x="3704972" y="-18542"/>
                  <a:pt x="3998489" y="27031"/>
                  <a:pt x="4410987" y="0"/>
                </a:cubicBezTo>
                <a:cubicBezTo>
                  <a:pt x="4823485" y="-27031"/>
                  <a:pt x="4637686" y="-13720"/>
                  <a:pt x="4841327" y="0"/>
                </a:cubicBezTo>
                <a:cubicBezTo>
                  <a:pt x="5044968" y="13720"/>
                  <a:pt x="5348086" y="-29726"/>
                  <a:pt x="5513733" y="0"/>
                </a:cubicBezTo>
                <a:cubicBezTo>
                  <a:pt x="5679380" y="29726"/>
                  <a:pt x="5749113" y="-10584"/>
                  <a:pt x="5944073" y="0"/>
                </a:cubicBezTo>
                <a:cubicBezTo>
                  <a:pt x="6139033" y="10584"/>
                  <a:pt x="6523709" y="-32577"/>
                  <a:pt x="6737513" y="0"/>
                </a:cubicBezTo>
                <a:cubicBezTo>
                  <a:pt x="6951317" y="32577"/>
                  <a:pt x="7102774" y="-9891"/>
                  <a:pt x="7288886" y="0"/>
                </a:cubicBezTo>
                <a:cubicBezTo>
                  <a:pt x="7474998" y="9891"/>
                  <a:pt x="7611479" y="-1175"/>
                  <a:pt x="7840260" y="0"/>
                </a:cubicBezTo>
                <a:cubicBezTo>
                  <a:pt x="8069041" y="1175"/>
                  <a:pt x="8075707" y="13072"/>
                  <a:pt x="8149567" y="0"/>
                </a:cubicBezTo>
                <a:cubicBezTo>
                  <a:pt x="8223427" y="-13072"/>
                  <a:pt x="8356979" y="-12421"/>
                  <a:pt x="8458874" y="0"/>
                </a:cubicBezTo>
                <a:cubicBezTo>
                  <a:pt x="8560769" y="12421"/>
                  <a:pt x="8947278" y="-16401"/>
                  <a:pt x="9252313" y="0"/>
                </a:cubicBezTo>
                <a:cubicBezTo>
                  <a:pt x="9557348" y="16401"/>
                  <a:pt x="9947942" y="-44256"/>
                  <a:pt x="10166786" y="0"/>
                </a:cubicBezTo>
                <a:cubicBezTo>
                  <a:pt x="10385630" y="44256"/>
                  <a:pt x="10605530" y="13307"/>
                  <a:pt x="10839193" y="0"/>
                </a:cubicBezTo>
                <a:cubicBezTo>
                  <a:pt x="11072856" y="-13307"/>
                  <a:pt x="11505049" y="-34236"/>
                  <a:pt x="12103317" y="0"/>
                </a:cubicBezTo>
                <a:cubicBezTo>
                  <a:pt x="12124695" y="386168"/>
                  <a:pt x="12121040" y="443221"/>
                  <a:pt x="12103317" y="775662"/>
                </a:cubicBezTo>
                <a:cubicBezTo>
                  <a:pt x="12085594" y="1108103"/>
                  <a:pt x="12125328" y="1288786"/>
                  <a:pt x="12103317" y="1462088"/>
                </a:cubicBezTo>
                <a:cubicBezTo>
                  <a:pt x="12081306" y="1635390"/>
                  <a:pt x="12111169" y="1936756"/>
                  <a:pt x="12103317" y="2237750"/>
                </a:cubicBezTo>
                <a:cubicBezTo>
                  <a:pt x="12095465" y="2538744"/>
                  <a:pt x="12089031" y="2569488"/>
                  <a:pt x="12103317" y="2745706"/>
                </a:cubicBezTo>
                <a:cubicBezTo>
                  <a:pt x="12117603" y="2921924"/>
                  <a:pt x="12103998" y="2966750"/>
                  <a:pt x="12103317" y="3164426"/>
                </a:cubicBezTo>
                <a:cubicBezTo>
                  <a:pt x="12102636" y="3362102"/>
                  <a:pt x="12123778" y="3568232"/>
                  <a:pt x="12103317" y="3672382"/>
                </a:cubicBezTo>
                <a:cubicBezTo>
                  <a:pt x="12082856" y="3776532"/>
                  <a:pt x="12109351" y="3991360"/>
                  <a:pt x="12103317" y="4091102"/>
                </a:cubicBezTo>
                <a:cubicBezTo>
                  <a:pt x="12097283" y="4190844"/>
                  <a:pt x="12092352" y="4618089"/>
                  <a:pt x="12103317" y="4955999"/>
                </a:cubicBezTo>
                <a:cubicBezTo>
                  <a:pt x="12114282" y="5293909"/>
                  <a:pt x="12112396" y="5243253"/>
                  <a:pt x="12103317" y="5463955"/>
                </a:cubicBezTo>
                <a:cubicBezTo>
                  <a:pt x="12094238" y="5684657"/>
                  <a:pt x="12135389" y="5933386"/>
                  <a:pt x="12103317" y="6150381"/>
                </a:cubicBezTo>
                <a:cubicBezTo>
                  <a:pt x="12071245" y="6367376"/>
                  <a:pt x="12073462" y="6596285"/>
                  <a:pt x="12103317" y="6926043"/>
                </a:cubicBezTo>
                <a:cubicBezTo>
                  <a:pt x="12133172" y="7255801"/>
                  <a:pt x="12125644" y="7307171"/>
                  <a:pt x="12103317" y="7433999"/>
                </a:cubicBezTo>
                <a:cubicBezTo>
                  <a:pt x="12080990" y="7560827"/>
                  <a:pt x="12131975" y="7932897"/>
                  <a:pt x="12103317" y="8298896"/>
                </a:cubicBezTo>
                <a:cubicBezTo>
                  <a:pt x="12074659" y="8664895"/>
                  <a:pt x="12109658" y="8707456"/>
                  <a:pt x="12103317" y="8923544"/>
                </a:cubicBezTo>
                <a:cubicBezTo>
                  <a:pt x="11808981" y="8918708"/>
                  <a:pt x="11619569" y="8902857"/>
                  <a:pt x="11309877" y="8923544"/>
                </a:cubicBezTo>
                <a:cubicBezTo>
                  <a:pt x="11000185" y="8944231"/>
                  <a:pt x="11029220" y="8906063"/>
                  <a:pt x="10879537" y="8923544"/>
                </a:cubicBezTo>
                <a:cubicBezTo>
                  <a:pt x="10729854" y="8941025"/>
                  <a:pt x="10369709" y="8944744"/>
                  <a:pt x="9965064" y="8923544"/>
                </a:cubicBezTo>
                <a:cubicBezTo>
                  <a:pt x="9560419" y="8902344"/>
                  <a:pt x="9751930" y="8908771"/>
                  <a:pt x="9655757" y="8923544"/>
                </a:cubicBezTo>
                <a:cubicBezTo>
                  <a:pt x="9559584" y="8938317"/>
                  <a:pt x="9396283" y="8914979"/>
                  <a:pt x="9225417" y="8923544"/>
                </a:cubicBezTo>
                <a:cubicBezTo>
                  <a:pt x="9054551" y="8932109"/>
                  <a:pt x="8665202" y="8893651"/>
                  <a:pt x="8310944" y="8923544"/>
                </a:cubicBezTo>
                <a:cubicBezTo>
                  <a:pt x="7956686" y="8953437"/>
                  <a:pt x="7949395" y="8935503"/>
                  <a:pt x="7638538" y="8923544"/>
                </a:cubicBezTo>
                <a:cubicBezTo>
                  <a:pt x="7327681" y="8911585"/>
                  <a:pt x="7424856" y="8930467"/>
                  <a:pt x="7329231" y="8923544"/>
                </a:cubicBezTo>
                <a:cubicBezTo>
                  <a:pt x="7233606" y="8916621"/>
                  <a:pt x="6703977" y="8917128"/>
                  <a:pt x="6414758" y="8923544"/>
                </a:cubicBezTo>
                <a:cubicBezTo>
                  <a:pt x="6125539" y="8929960"/>
                  <a:pt x="5899492" y="8940304"/>
                  <a:pt x="5742352" y="8923544"/>
                </a:cubicBezTo>
                <a:cubicBezTo>
                  <a:pt x="5585212" y="8906784"/>
                  <a:pt x="5279737" y="8902298"/>
                  <a:pt x="4948912" y="8923544"/>
                </a:cubicBezTo>
                <a:cubicBezTo>
                  <a:pt x="4618087" y="8944790"/>
                  <a:pt x="4726338" y="8936509"/>
                  <a:pt x="4639605" y="8923544"/>
                </a:cubicBezTo>
                <a:cubicBezTo>
                  <a:pt x="4552872" y="8910579"/>
                  <a:pt x="4232898" y="8939183"/>
                  <a:pt x="3846165" y="8923544"/>
                </a:cubicBezTo>
                <a:cubicBezTo>
                  <a:pt x="3459432" y="8907905"/>
                  <a:pt x="3219185" y="8961589"/>
                  <a:pt x="2931692" y="8923544"/>
                </a:cubicBezTo>
                <a:cubicBezTo>
                  <a:pt x="2644199" y="8885499"/>
                  <a:pt x="2542910" y="8892321"/>
                  <a:pt x="2259286" y="8923544"/>
                </a:cubicBezTo>
                <a:cubicBezTo>
                  <a:pt x="1975662" y="8954767"/>
                  <a:pt x="1922578" y="8919292"/>
                  <a:pt x="1828946" y="8923544"/>
                </a:cubicBezTo>
                <a:cubicBezTo>
                  <a:pt x="1735314" y="8927796"/>
                  <a:pt x="1252778" y="8890739"/>
                  <a:pt x="1035506" y="8923544"/>
                </a:cubicBezTo>
                <a:cubicBezTo>
                  <a:pt x="818234" y="8956349"/>
                  <a:pt x="294217" y="8971239"/>
                  <a:pt x="0" y="8923544"/>
                </a:cubicBezTo>
                <a:cubicBezTo>
                  <a:pt x="-12316" y="8683702"/>
                  <a:pt x="7641" y="8520477"/>
                  <a:pt x="0" y="8415588"/>
                </a:cubicBezTo>
                <a:cubicBezTo>
                  <a:pt x="-7641" y="8310699"/>
                  <a:pt x="27370" y="8049944"/>
                  <a:pt x="0" y="7818397"/>
                </a:cubicBezTo>
                <a:cubicBezTo>
                  <a:pt x="-27370" y="7586850"/>
                  <a:pt x="-3766" y="7180905"/>
                  <a:pt x="0" y="6953500"/>
                </a:cubicBezTo>
                <a:cubicBezTo>
                  <a:pt x="3766" y="6726095"/>
                  <a:pt x="-4055" y="6478054"/>
                  <a:pt x="0" y="6177838"/>
                </a:cubicBezTo>
                <a:cubicBezTo>
                  <a:pt x="4055" y="5877622"/>
                  <a:pt x="-18250" y="5753376"/>
                  <a:pt x="0" y="5491412"/>
                </a:cubicBezTo>
                <a:cubicBezTo>
                  <a:pt x="18250" y="5229448"/>
                  <a:pt x="2635" y="5002332"/>
                  <a:pt x="0" y="4626514"/>
                </a:cubicBezTo>
                <a:cubicBezTo>
                  <a:pt x="-2635" y="4250696"/>
                  <a:pt x="19658" y="4067638"/>
                  <a:pt x="0" y="3761617"/>
                </a:cubicBezTo>
                <a:cubicBezTo>
                  <a:pt x="-19658" y="3455596"/>
                  <a:pt x="-5266" y="3451069"/>
                  <a:pt x="0" y="3253661"/>
                </a:cubicBezTo>
                <a:cubicBezTo>
                  <a:pt x="5266" y="3056253"/>
                  <a:pt x="33322" y="2619318"/>
                  <a:pt x="0" y="2388764"/>
                </a:cubicBezTo>
                <a:cubicBezTo>
                  <a:pt x="-33322" y="2158210"/>
                  <a:pt x="15309" y="1798042"/>
                  <a:pt x="0" y="1613102"/>
                </a:cubicBezTo>
                <a:cubicBezTo>
                  <a:pt x="-15309" y="1428162"/>
                  <a:pt x="10895" y="1208212"/>
                  <a:pt x="0" y="837440"/>
                </a:cubicBezTo>
                <a:cubicBezTo>
                  <a:pt x="-10895" y="466668"/>
                  <a:pt x="-21630" y="181980"/>
                  <a:pt x="0" y="0"/>
                </a:cubicBezTo>
                <a:close/>
              </a:path>
              <a:path w="12103317" h="8923544" stroke="0" extrusionOk="0">
                <a:moveTo>
                  <a:pt x="0" y="0"/>
                </a:moveTo>
                <a:cubicBezTo>
                  <a:pt x="347290" y="-11244"/>
                  <a:pt x="601901" y="-19224"/>
                  <a:pt x="914473" y="0"/>
                </a:cubicBezTo>
                <a:cubicBezTo>
                  <a:pt x="1227045" y="19224"/>
                  <a:pt x="1502826" y="5863"/>
                  <a:pt x="1828946" y="0"/>
                </a:cubicBezTo>
                <a:cubicBezTo>
                  <a:pt x="2155066" y="-5863"/>
                  <a:pt x="2048672" y="-428"/>
                  <a:pt x="2138253" y="0"/>
                </a:cubicBezTo>
                <a:cubicBezTo>
                  <a:pt x="2227834" y="428"/>
                  <a:pt x="2660723" y="23872"/>
                  <a:pt x="2810659" y="0"/>
                </a:cubicBezTo>
                <a:cubicBezTo>
                  <a:pt x="2960595" y="-23872"/>
                  <a:pt x="3397014" y="-27414"/>
                  <a:pt x="3604099" y="0"/>
                </a:cubicBezTo>
                <a:cubicBezTo>
                  <a:pt x="3811184" y="27414"/>
                  <a:pt x="3792939" y="-8022"/>
                  <a:pt x="3913406" y="0"/>
                </a:cubicBezTo>
                <a:cubicBezTo>
                  <a:pt x="4033873" y="8022"/>
                  <a:pt x="4228490" y="18985"/>
                  <a:pt x="4343746" y="0"/>
                </a:cubicBezTo>
                <a:cubicBezTo>
                  <a:pt x="4459002" y="-18985"/>
                  <a:pt x="4745590" y="-8075"/>
                  <a:pt x="4895119" y="0"/>
                </a:cubicBezTo>
                <a:cubicBezTo>
                  <a:pt x="5044648" y="8075"/>
                  <a:pt x="5186084" y="19595"/>
                  <a:pt x="5446493" y="0"/>
                </a:cubicBezTo>
                <a:cubicBezTo>
                  <a:pt x="5706902" y="-19595"/>
                  <a:pt x="5631918" y="5249"/>
                  <a:pt x="5755800" y="0"/>
                </a:cubicBezTo>
                <a:cubicBezTo>
                  <a:pt x="5879682" y="-5249"/>
                  <a:pt x="5955440" y="-13528"/>
                  <a:pt x="6065107" y="0"/>
                </a:cubicBezTo>
                <a:cubicBezTo>
                  <a:pt x="6174774" y="13528"/>
                  <a:pt x="6585068" y="19458"/>
                  <a:pt x="6737513" y="0"/>
                </a:cubicBezTo>
                <a:cubicBezTo>
                  <a:pt x="6889958" y="-19458"/>
                  <a:pt x="6949986" y="4644"/>
                  <a:pt x="7046820" y="0"/>
                </a:cubicBezTo>
                <a:cubicBezTo>
                  <a:pt x="7143654" y="-4644"/>
                  <a:pt x="7505059" y="24832"/>
                  <a:pt x="7840260" y="0"/>
                </a:cubicBezTo>
                <a:cubicBezTo>
                  <a:pt x="8175461" y="-24832"/>
                  <a:pt x="8075148" y="21402"/>
                  <a:pt x="8270600" y="0"/>
                </a:cubicBezTo>
                <a:cubicBezTo>
                  <a:pt x="8466052" y="-21402"/>
                  <a:pt x="8832906" y="-4415"/>
                  <a:pt x="9185073" y="0"/>
                </a:cubicBezTo>
                <a:cubicBezTo>
                  <a:pt x="9537240" y="4415"/>
                  <a:pt x="9403125" y="13916"/>
                  <a:pt x="9494380" y="0"/>
                </a:cubicBezTo>
                <a:cubicBezTo>
                  <a:pt x="9585635" y="-13916"/>
                  <a:pt x="9670947" y="6432"/>
                  <a:pt x="9803687" y="0"/>
                </a:cubicBezTo>
                <a:cubicBezTo>
                  <a:pt x="9936427" y="-6432"/>
                  <a:pt x="10344599" y="-24628"/>
                  <a:pt x="10597126" y="0"/>
                </a:cubicBezTo>
                <a:cubicBezTo>
                  <a:pt x="10849653" y="24628"/>
                  <a:pt x="10903938" y="-4973"/>
                  <a:pt x="11148500" y="0"/>
                </a:cubicBezTo>
                <a:cubicBezTo>
                  <a:pt x="11393062" y="4973"/>
                  <a:pt x="11387825" y="-14686"/>
                  <a:pt x="11457807" y="0"/>
                </a:cubicBezTo>
                <a:cubicBezTo>
                  <a:pt x="11527789" y="14686"/>
                  <a:pt x="11786323" y="-30630"/>
                  <a:pt x="12103317" y="0"/>
                </a:cubicBezTo>
                <a:cubicBezTo>
                  <a:pt x="12122232" y="182690"/>
                  <a:pt x="12074909" y="403468"/>
                  <a:pt x="12103317" y="686426"/>
                </a:cubicBezTo>
                <a:cubicBezTo>
                  <a:pt x="12131725" y="969384"/>
                  <a:pt x="12125158" y="1022887"/>
                  <a:pt x="12103317" y="1194382"/>
                </a:cubicBezTo>
                <a:cubicBezTo>
                  <a:pt x="12081476" y="1365877"/>
                  <a:pt x="12144225" y="1729931"/>
                  <a:pt x="12103317" y="2059279"/>
                </a:cubicBezTo>
                <a:cubicBezTo>
                  <a:pt x="12062409" y="2388627"/>
                  <a:pt x="12116338" y="2364000"/>
                  <a:pt x="12103317" y="2478000"/>
                </a:cubicBezTo>
                <a:cubicBezTo>
                  <a:pt x="12090296" y="2592000"/>
                  <a:pt x="12111482" y="2964334"/>
                  <a:pt x="12103317" y="3164426"/>
                </a:cubicBezTo>
                <a:cubicBezTo>
                  <a:pt x="12095152" y="3364518"/>
                  <a:pt x="12105247" y="3599860"/>
                  <a:pt x="12103317" y="4029323"/>
                </a:cubicBezTo>
                <a:cubicBezTo>
                  <a:pt x="12101387" y="4458786"/>
                  <a:pt x="12072806" y="4649659"/>
                  <a:pt x="12103317" y="4804985"/>
                </a:cubicBezTo>
                <a:cubicBezTo>
                  <a:pt x="12133828" y="4960311"/>
                  <a:pt x="12103772" y="5354913"/>
                  <a:pt x="12103317" y="5669883"/>
                </a:cubicBezTo>
                <a:cubicBezTo>
                  <a:pt x="12102862" y="5984853"/>
                  <a:pt x="12097667" y="5982963"/>
                  <a:pt x="12103317" y="6267074"/>
                </a:cubicBezTo>
                <a:cubicBezTo>
                  <a:pt x="12108967" y="6551185"/>
                  <a:pt x="12073279" y="6685134"/>
                  <a:pt x="12103317" y="7042735"/>
                </a:cubicBezTo>
                <a:cubicBezTo>
                  <a:pt x="12133355" y="7400336"/>
                  <a:pt x="12097851" y="7378190"/>
                  <a:pt x="12103317" y="7639927"/>
                </a:cubicBezTo>
                <a:cubicBezTo>
                  <a:pt x="12108783" y="7901664"/>
                  <a:pt x="12086852" y="7903224"/>
                  <a:pt x="12103317" y="8058647"/>
                </a:cubicBezTo>
                <a:cubicBezTo>
                  <a:pt x="12119782" y="8214070"/>
                  <a:pt x="12136766" y="8605554"/>
                  <a:pt x="12103317" y="8923544"/>
                </a:cubicBezTo>
                <a:cubicBezTo>
                  <a:pt x="11781355" y="8898875"/>
                  <a:pt x="11601288" y="8942370"/>
                  <a:pt x="11430911" y="8923544"/>
                </a:cubicBezTo>
                <a:cubicBezTo>
                  <a:pt x="11260534" y="8904718"/>
                  <a:pt x="10960961" y="8952333"/>
                  <a:pt x="10637471" y="8923544"/>
                </a:cubicBezTo>
                <a:cubicBezTo>
                  <a:pt x="10313981" y="8894755"/>
                  <a:pt x="9974111" y="8953125"/>
                  <a:pt x="9722998" y="8923544"/>
                </a:cubicBezTo>
                <a:cubicBezTo>
                  <a:pt x="9471885" y="8893963"/>
                  <a:pt x="9405187" y="8924248"/>
                  <a:pt x="9292658" y="8923544"/>
                </a:cubicBezTo>
                <a:cubicBezTo>
                  <a:pt x="9180129" y="8922840"/>
                  <a:pt x="9051634" y="8928031"/>
                  <a:pt x="8862318" y="8923544"/>
                </a:cubicBezTo>
                <a:cubicBezTo>
                  <a:pt x="8673002" y="8919057"/>
                  <a:pt x="8471729" y="8913987"/>
                  <a:pt x="8310944" y="8923544"/>
                </a:cubicBezTo>
                <a:cubicBezTo>
                  <a:pt x="8150159" y="8933101"/>
                  <a:pt x="8045851" y="8910375"/>
                  <a:pt x="7880604" y="8923544"/>
                </a:cubicBezTo>
                <a:cubicBezTo>
                  <a:pt x="7715357" y="8936713"/>
                  <a:pt x="7458326" y="8902266"/>
                  <a:pt x="7087165" y="8923544"/>
                </a:cubicBezTo>
                <a:cubicBezTo>
                  <a:pt x="6716004" y="8944822"/>
                  <a:pt x="6862560" y="8926273"/>
                  <a:pt x="6777858" y="8923544"/>
                </a:cubicBezTo>
                <a:cubicBezTo>
                  <a:pt x="6693156" y="8920815"/>
                  <a:pt x="6354623" y="8919737"/>
                  <a:pt x="6226484" y="8923544"/>
                </a:cubicBezTo>
                <a:cubicBezTo>
                  <a:pt x="6098345" y="8927351"/>
                  <a:pt x="5940947" y="8938180"/>
                  <a:pt x="5796144" y="8923544"/>
                </a:cubicBezTo>
                <a:cubicBezTo>
                  <a:pt x="5651341" y="8908908"/>
                  <a:pt x="5619220" y="8912218"/>
                  <a:pt x="5486837" y="8923544"/>
                </a:cubicBezTo>
                <a:cubicBezTo>
                  <a:pt x="5354454" y="8934870"/>
                  <a:pt x="5140566" y="8945930"/>
                  <a:pt x="4935464" y="8923544"/>
                </a:cubicBezTo>
                <a:cubicBezTo>
                  <a:pt x="4730362" y="8901158"/>
                  <a:pt x="4527305" y="8933575"/>
                  <a:pt x="4384090" y="8923544"/>
                </a:cubicBezTo>
                <a:cubicBezTo>
                  <a:pt x="4240875" y="8913513"/>
                  <a:pt x="3911961" y="8915508"/>
                  <a:pt x="3590651" y="8923544"/>
                </a:cubicBezTo>
                <a:cubicBezTo>
                  <a:pt x="3269341" y="8931580"/>
                  <a:pt x="3255569" y="8913815"/>
                  <a:pt x="3160311" y="8923544"/>
                </a:cubicBezTo>
                <a:cubicBezTo>
                  <a:pt x="3065053" y="8933273"/>
                  <a:pt x="2835513" y="8931092"/>
                  <a:pt x="2608937" y="8923544"/>
                </a:cubicBezTo>
                <a:cubicBezTo>
                  <a:pt x="2382361" y="8915996"/>
                  <a:pt x="2295896" y="8944114"/>
                  <a:pt x="2057564" y="8923544"/>
                </a:cubicBezTo>
                <a:cubicBezTo>
                  <a:pt x="1819232" y="8902974"/>
                  <a:pt x="1669418" y="8924968"/>
                  <a:pt x="1506191" y="8923544"/>
                </a:cubicBezTo>
                <a:cubicBezTo>
                  <a:pt x="1342964" y="8922120"/>
                  <a:pt x="1230440" y="8912629"/>
                  <a:pt x="954817" y="8923544"/>
                </a:cubicBezTo>
                <a:cubicBezTo>
                  <a:pt x="679194" y="8934459"/>
                  <a:pt x="353154" y="8947906"/>
                  <a:pt x="0" y="8923544"/>
                </a:cubicBezTo>
                <a:cubicBezTo>
                  <a:pt x="-762" y="8823840"/>
                  <a:pt x="9928" y="8622304"/>
                  <a:pt x="0" y="8504824"/>
                </a:cubicBezTo>
                <a:cubicBezTo>
                  <a:pt x="-9928" y="8387344"/>
                  <a:pt x="-29985" y="8009629"/>
                  <a:pt x="0" y="7729162"/>
                </a:cubicBezTo>
                <a:cubicBezTo>
                  <a:pt x="29985" y="7448695"/>
                  <a:pt x="-35576" y="7128838"/>
                  <a:pt x="0" y="6953500"/>
                </a:cubicBezTo>
                <a:cubicBezTo>
                  <a:pt x="35576" y="6778162"/>
                  <a:pt x="9586" y="6512301"/>
                  <a:pt x="0" y="6267074"/>
                </a:cubicBezTo>
                <a:cubicBezTo>
                  <a:pt x="-9586" y="6021847"/>
                  <a:pt x="-21757" y="5622910"/>
                  <a:pt x="0" y="5402176"/>
                </a:cubicBezTo>
                <a:cubicBezTo>
                  <a:pt x="21757" y="5181442"/>
                  <a:pt x="-2477" y="5075782"/>
                  <a:pt x="0" y="4894221"/>
                </a:cubicBezTo>
                <a:cubicBezTo>
                  <a:pt x="2477" y="4712661"/>
                  <a:pt x="-19818" y="4320697"/>
                  <a:pt x="0" y="4118559"/>
                </a:cubicBezTo>
                <a:cubicBezTo>
                  <a:pt x="19818" y="3916421"/>
                  <a:pt x="18531" y="3667453"/>
                  <a:pt x="0" y="3253661"/>
                </a:cubicBezTo>
                <a:cubicBezTo>
                  <a:pt x="-18531" y="2839869"/>
                  <a:pt x="4451" y="2867253"/>
                  <a:pt x="0" y="2656470"/>
                </a:cubicBezTo>
                <a:cubicBezTo>
                  <a:pt x="-4451" y="2445687"/>
                  <a:pt x="20158" y="2320983"/>
                  <a:pt x="0" y="2059279"/>
                </a:cubicBezTo>
                <a:cubicBezTo>
                  <a:pt x="-20158" y="1797575"/>
                  <a:pt x="24576" y="1731797"/>
                  <a:pt x="0" y="1462088"/>
                </a:cubicBezTo>
                <a:cubicBezTo>
                  <a:pt x="-24576" y="1192379"/>
                  <a:pt x="-545" y="1130749"/>
                  <a:pt x="0" y="1043368"/>
                </a:cubicBezTo>
                <a:cubicBezTo>
                  <a:pt x="545" y="955987"/>
                  <a:pt x="-39042" y="305016"/>
                  <a:pt x="0" y="0"/>
                </a:cubicBezTo>
                <a:close/>
              </a:path>
            </a:pathLst>
          </a:custGeom>
          <a:ln w="76200">
            <a:solidFill>
              <a:srgbClr val="00BC55"/>
            </a:solidFill>
            <a:extLst>
              <a:ext uri="{C807C97D-BFC1-408E-A445-0C87EB9F89A2}">
                <ask:lineSketchStyleProps xmlns:ask="http://schemas.microsoft.com/office/drawing/2018/sketchyshapes" sd="56497565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05C630F-CC60-4BD1-A335-57B6A4E048D3}"/>
              </a:ext>
            </a:extLst>
          </p:cNvPr>
          <p:cNvSpPr txBox="1"/>
          <p:nvPr/>
        </p:nvSpPr>
        <p:spPr>
          <a:xfrm>
            <a:off x="1768390" y="381760"/>
            <a:ext cx="8655218" cy="1242408"/>
          </a:xfrm>
          <a:prstGeom prst="rect">
            <a:avLst/>
          </a:prstGeom>
          <a:noFill/>
        </p:spPr>
        <p:txBody>
          <a:bodyPr wrap="square">
            <a:prstTxWarp prst="textWave4">
              <a:avLst>
                <a:gd name="adj1" fmla="val 12500"/>
                <a:gd name="adj2" fmla="val -363"/>
              </a:avLst>
            </a:prstTxWarp>
            <a:spAutoFit/>
          </a:bodyPr>
          <a:lstStyle/>
          <a:p>
            <a:r>
              <a:rPr lang="fr-FR" sz="28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FDB44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sla de Tabarca" panose="02000500000000000000" pitchFamily="2" charset="0"/>
                <a:ea typeface="DoodleDings 2 RetroFlowers" pitchFamily="2" charset="-128"/>
                <a:cs typeface="DoodleDings 2 RetroFlowers" pitchFamily="2" charset="-128"/>
              </a:rPr>
              <a:t>Nature y es-tu ?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739B938-F46A-497B-A60C-FEE944C470E7}"/>
              </a:ext>
            </a:extLst>
          </p:cNvPr>
          <p:cNvSpPr txBox="1"/>
          <p:nvPr/>
        </p:nvSpPr>
        <p:spPr>
          <a:xfrm>
            <a:off x="7196484" y="1938306"/>
            <a:ext cx="5489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Dans la Classe de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7663F80-1CD7-4FC9-8A96-0ED3340E8F83}"/>
              </a:ext>
            </a:extLst>
          </p:cNvPr>
          <p:cNvSpPr txBox="1"/>
          <p:nvPr/>
        </p:nvSpPr>
        <p:spPr>
          <a:xfrm>
            <a:off x="8304757" y="3566627"/>
            <a:ext cx="28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3F84589F-714F-465E-9758-5DC77BEB5FF1}"/>
              </a:ext>
            </a:extLst>
          </p:cNvPr>
          <p:cNvSpPr txBox="1"/>
          <p:nvPr/>
        </p:nvSpPr>
        <p:spPr>
          <a:xfrm>
            <a:off x="2506375" y="8008441"/>
            <a:ext cx="518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Enseignant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3C4F4FC-4820-4973-BE00-BE716CF98678}"/>
              </a:ext>
            </a:extLst>
          </p:cNvPr>
          <p:cNvSpPr txBox="1"/>
          <p:nvPr/>
        </p:nvSpPr>
        <p:spPr>
          <a:xfrm>
            <a:off x="5452998" y="8362384"/>
            <a:ext cx="673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…………………………………………………………………………………………………..</a:t>
            </a:r>
          </a:p>
        </p:txBody>
      </p:sp>
      <p:pic>
        <p:nvPicPr>
          <p:cNvPr id="9" name="Image 8" descr="Une image contenant plante, feuille&#10;&#10;Description générée automatiquement">
            <a:extLst>
              <a:ext uri="{FF2B5EF4-FFF2-40B4-BE49-F238E27FC236}">
                <a16:creationId xmlns:a16="http://schemas.microsoft.com/office/drawing/2014/main" id="{93159257-200F-42BB-B0CC-5D1305522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8431" y="4525182"/>
            <a:ext cx="2064977" cy="254089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66B3AA0-6282-4ACC-A704-81D44CBA24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93891">
            <a:off x="6955492" y="3026256"/>
            <a:ext cx="4228799" cy="5939326"/>
          </a:xfrm>
          <a:prstGeom prst="rect">
            <a:avLst/>
          </a:prstGeom>
        </p:spPr>
      </p:pic>
      <p:pic>
        <p:nvPicPr>
          <p:cNvPr id="3" name="Image 2" descr="Une image contenant intérieur, grenouille&#10;&#10;Description générée automatiquement">
            <a:extLst>
              <a:ext uri="{FF2B5EF4-FFF2-40B4-BE49-F238E27FC236}">
                <a16:creationId xmlns:a16="http://schemas.microsoft.com/office/drawing/2014/main" id="{7DF43751-EDC1-4705-8227-57F2FA4C18C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7" y="3409938"/>
            <a:ext cx="6091440" cy="5137112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DD45967-D224-4DE8-BD65-2258400CE793}"/>
              </a:ext>
            </a:extLst>
          </p:cNvPr>
          <p:cNvSpPr txBox="1"/>
          <p:nvPr/>
        </p:nvSpPr>
        <p:spPr>
          <a:xfrm>
            <a:off x="10179716" y="8613290"/>
            <a:ext cx="191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ReCreatisse.com</a:t>
            </a:r>
          </a:p>
        </p:txBody>
      </p:sp>
    </p:spTree>
    <p:extLst>
      <p:ext uri="{BB962C8B-B14F-4D97-AF65-F5344CB8AC3E}">
        <p14:creationId xmlns:p14="http://schemas.microsoft.com/office/powerpoint/2010/main" val="10331053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étoile, trouble&#10;&#10;Description générée automatiquement">
            <a:extLst>
              <a:ext uri="{FF2B5EF4-FFF2-40B4-BE49-F238E27FC236}">
                <a16:creationId xmlns:a16="http://schemas.microsoft.com/office/drawing/2014/main" id="{AE33DB06-EED1-4D16-8642-C454548A06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0" y="73055"/>
            <a:ext cx="11996019" cy="8920633"/>
          </a:xfrm>
          <a:custGeom>
            <a:avLst/>
            <a:gdLst>
              <a:gd name="connsiteX0" fmla="*/ 0 w 11996019"/>
              <a:gd name="connsiteY0" fmla="*/ 0 h 8920633"/>
              <a:gd name="connsiteX1" fmla="*/ 306565 w 11996019"/>
              <a:gd name="connsiteY1" fmla="*/ 0 h 8920633"/>
              <a:gd name="connsiteX2" fmla="*/ 613130 w 11996019"/>
              <a:gd name="connsiteY2" fmla="*/ 0 h 8920633"/>
              <a:gd name="connsiteX3" fmla="*/ 1399536 w 11996019"/>
              <a:gd name="connsiteY3" fmla="*/ 0 h 8920633"/>
              <a:gd name="connsiteX4" fmla="*/ 2185941 w 11996019"/>
              <a:gd name="connsiteY4" fmla="*/ 0 h 8920633"/>
              <a:gd name="connsiteX5" fmla="*/ 2972347 w 11996019"/>
              <a:gd name="connsiteY5" fmla="*/ 0 h 8920633"/>
              <a:gd name="connsiteX6" fmla="*/ 3758753 w 11996019"/>
              <a:gd name="connsiteY6" fmla="*/ 0 h 8920633"/>
              <a:gd name="connsiteX7" fmla="*/ 4665118 w 11996019"/>
              <a:gd name="connsiteY7" fmla="*/ 0 h 8920633"/>
              <a:gd name="connsiteX8" fmla="*/ 5091644 w 11996019"/>
              <a:gd name="connsiteY8" fmla="*/ 0 h 8920633"/>
              <a:gd name="connsiteX9" fmla="*/ 5398209 w 11996019"/>
              <a:gd name="connsiteY9" fmla="*/ 0 h 8920633"/>
              <a:gd name="connsiteX10" fmla="*/ 6064654 w 11996019"/>
              <a:gd name="connsiteY10" fmla="*/ 0 h 8920633"/>
              <a:gd name="connsiteX11" fmla="*/ 6731100 w 11996019"/>
              <a:gd name="connsiteY11" fmla="*/ 0 h 8920633"/>
              <a:gd name="connsiteX12" fmla="*/ 7637465 w 11996019"/>
              <a:gd name="connsiteY12" fmla="*/ 0 h 8920633"/>
              <a:gd name="connsiteX13" fmla="*/ 8303911 w 11996019"/>
              <a:gd name="connsiteY13" fmla="*/ 0 h 8920633"/>
              <a:gd name="connsiteX14" fmla="*/ 8970356 w 11996019"/>
              <a:gd name="connsiteY14" fmla="*/ 0 h 8920633"/>
              <a:gd name="connsiteX15" fmla="*/ 9636802 w 11996019"/>
              <a:gd name="connsiteY15" fmla="*/ 0 h 8920633"/>
              <a:gd name="connsiteX16" fmla="*/ 10063327 w 11996019"/>
              <a:gd name="connsiteY16" fmla="*/ 0 h 8920633"/>
              <a:gd name="connsiteX17" fmla="*/ 10969693 w 11996019"/>
              <a:gd name="connsiteY17" fmla="*/ 0 h 8920633"/>
              <a:gd name="connsiteX18" fmla="*/ 11396218 w 11996019"/>
              <a:gd name="connsiteY18" fmla="*/ 0 h 8920633"/>
              <a:gd name="connsiteX19" fmla="*/ 11996019 w 11996019"/>
              <a:gd name="connsiteY19" fmla="*/ 0 h 8920633"/>
              <a:gd name="connsiteX20" fmla="*/ 11996019 w 11996019"/>
              <a:gd name="connsiteY20" fmla="*/ 686203 h 8920633"/>
              <a:gd name="connsiteX21" fmla="*/ 11996019 w 11996019"/>
              <a:gd name="connsiteY21" fmla="*/ 1104786 h 8920633"/>
              <a:gd name="connsiteX22" fmla="*/ 11996019 w 11996019"/>
              <a:gd name="connsiteY22" fmla="*/ 1969401 h 8920633"/>
              <a:gd name="connsiteX23" fmla="*/ 11996019 w 11996019"/>
              <a:gd name="connsiteY23" fmla="*/ 2655604 h 8920633"/>
              <a:gd name="connsiteX24" fmla="*/ 11996019 w 11996019"/>
              <a:gd name="connsiteY24" fmla="*/ 3431013 h 8920633"/>
              <a:gd name="connsiteX25" fmla="*/ 11996019 w 11996019"/>
              <a:gd name="connsiteY25" fmla="*/ 4206422 h 8920633"/>
              <a:gd name="connsiteX26" fmla="*/ 11996019 w 11996019"/>
              <a:gd name="connsiteY26" fmla="*/ 4714211 h 8920633"/>
              <a:gd name="connsiteX27" fmla="*/ 11996019 w 11996019"/>
              <a:gd name="connsiteY27" fmla="*/ 5311208 h 8920633"/>
              <a:gd name="connsiteX28" fmla="*/ 11996019 w 11996019"/>
              <a:gd name="connsiteY28" fmla="*/ 5997410 h 8920633"/>
              <a:gd name="connsiteX29" fmla="*/ 11996019 w 11996019"/>
              <a:gd name="connsiteY29" fmla="*/ 6505200 h 8920633"/>
              <a:gd name="connsiteX30" fmla="*/ 11996019 w 11996019"/>
              <a:gd name="connsiteY30" fmla="*/ 7280609 h 8920633"/>
              <a:gd name="connsiteX31" fmla="*/ 11996019 w 11996019"/>
              <a:gd name="connsiteY31" fmla="*/ 7877605 h 8920633"/>
              <a:gd name="connsiteX32" fmla="*/ 11996019 w 11996019"/>
              <a:gd name="connsiteY32" fmla="*/ 8920633 h 8920633"/>
              <a:gd name="connsiteX33" fmla="*/ 11329574 w 11996019"/>
              <a:gd name="connsiteY33" fmla="*/ 8920633 h 8920633"/>
              <a:gd name="connsiteX34" fmla="*/ 11023009 w 11996019"/>
              <a:gd name="connsiteY34" fmla="*/ 8920633 h 8920633"/>
              <a:gd name="connsiteX35" fmla="*/ 10116643 w 11996019"/>
              <a:gd name="connsiteY35" fmla="*/ 8920633 h 8920633"/>
              <a:gd name="connsiteX36" fmla="*/ 9330237 w 11996019"/>
              <a:gd name="connsiteY36" fmla="*/ 8920633 h 8920633"/>
              <a:gd name="connsiteX37" fmla="*/ 8543831 w 11996019"/>
              <a:gd name="connsiteY37" fmla="*/ 8920633 h 8920633"/>
              <a:gd name="connsiteX38" fmla="*/ 8117306 w 11996019"/>
              <a:gd name="connsiteY38" fmla="*/ 8920633 h 8920633"/>
              <a:gd name="connsiteX39" fmla="*/ 7570821 w 11996019"/>
              <a:gd name="connsiteY39" fmla="*/ 8920633 h 8920633"/>
              <a:gd name="connsiteX40" fmla="*/ 7024336 w 11996019"/>
              <a:gd name="connsiteY40" fmla="*/ 8920633 h 8920633"/>
              <a:gd name="connsiteX41" fmla="*/ 6357890 w 11996019"/>
              <a:gd name="connsiteY41" fmla="*/ 8920633 h 8920633"/>
              <a:gd name="connsiteX42" fmla="*/ 5811405 w 11996019"/>
              <a:gd name="connsiteY42" fmla="*/ 8920633 h 8920633"/>
              <a:gd name="connsiteX43" fmla="*/ 5024999 w 11996019"/>
              <a:gd name="connsiteY43" fmla="*/ 8920633 h 8920633"/>
              <a:gd name="connsiteX44" fmla="*/ 4238593 w 11996019"/>
              <a:gd name="connsiteY44" fmla="*/ 8920633 h 8920633"/>
              <a:gd name="connsiteX45" fmla="*/ 3692108 w 11996019"/>
              <a:gd name="connsiteY45" fmla="*/ 8920633 h 8920633"/>
              <a:gd name="connsiteX46" fmla="*/ 2905702 w 11996019"/>
              <a:gd name="connsiteY46" fmla="*/ 8920633 h 8920633"/>
              <a:gd name="connsiteX47" fmla="*/ 2479177 w 11996019"/>
              <a:gd name="connsiteY47" fmla="*/ 8920633 h 8920633"/>
              <a:gd name="connsiteX48" fmla="*/ 1812732 w 11996019"/>
              <a:gd name="connsiteY48" fmla="*/ 8920633 h 8920633"/>
              <a:gd name="connsiteX49" fmla="*/ 906366 w 11996019"/>
              <a:gd name="connsiteY49" fmla="*/ 8920633 h 8920633"/>
              <a:gd name="connsiteX50" fmla="*/ 0 w 11996019"/>
              <a:gd name="connsiteY50" fmla="*/ 8920633 h 8920633"/>
              <a:gd name="connsiteX51" fmla="*/ 0 w 11996019"/>
              <a:gd name="connsiteY51" fmla="*/ 8145224 h 8920633"/>
              <a:gd name="connsiteX52" fmla="*/ 0 w 11996019"/>
              <a:gd name="connsiteY52" fmla="*/ 7459022 h 8920633"/>
              <a:gd name="connsiteX53" fmla="*/ 0 w 11996019"/>
              <a:gd name="connsiteY53" fmla="*/ 6772819 h 8920633"/>
              <a:gd name="connsiteX54" fmla="*/ 0 w 11996019"/>
              <a:gd name="connsiteY54" fmla="*/ 6354236 h 8920633"/>
              <a:gd name="connsiteX55" fmla="*/ 0 w 11996019"/>
              <a:gd name="connsiteY55" fmla="*/ 5757239 h 8920633"/>
              <a:gd name="connsiteX56" fmla="*/ 0 w 11996019"/>
              <a:gd name="connsiteY56" fmla="*/ 5249449 h 8920633"/>
              <a:gd name="connsiteX57" fmla="*/ 0 w 11996019"/>
              <a:gd name="connsiteY57" fmla="*/ 4384834 h 8920633"/>
              <a:gd name="connsiteX58" fmla="*/ 0 w 11996019"/>
              <a:gd name="connsiteY58" fmla="*/ 3787838 h 8920633"/>
              <a:gd name="connsiteX59" fmla="*/ 0 w 11996019"/>
              <a:gd name="connsiteY59" fmla="*/ 3101635 h 8920633"/>
              <a:gd name="connsiteX60" fmla="*/ 0 w 11996019"/>
              <a:gd name="connsiteY60" fmla="*/ 2237020 h 8920633"/>
              <a:gd name="connsiteX61" fmla="*/ 0 w 11996019"/>
              <a:gd name="connsiteY61" fmla="*/ 1640024 h 8920633"/>
              <a:gd name="connsiteX62" fmla="*/ 0 w 11996019"/>
              <a:gd name="connsiteY62" fmla="*/ 1132234 h 8920633"/>
              <a:gd name="connsiteX63" fmla="*/ 0 w 11996019"/>
              <a:gd name="connsiteY63" fmla="*/ 0 h 8920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</a:cxnLst>
            <a:rect l="l" t="t" r="r" b="b"/>
            <a:pathLst>
              <a:path w="11996019" h="8920633" fill="none" extrusionOk="0">
                <a:moveTo>
                  <a:pt x="0" y="0"/>
                </a:moveTo>
                <a:cubicBezTo>
                  <a:pt x="122378" y="-4142"/>
                  <a:pt x="165180" y="-7000"/>
                  <a:pt x="306565" y="0"/>
                </a:cubicBezTo>
                <a:cubicBezTo>
                  <a:pt x="447950" y="7000"/>
                  <a:pt x="527748" y="14048"/>
                  <a:pt x="613130" y="0"/>
                </a:cubicBezTo>
                <a:cubicBezTo>
                  <a:pt x="698512" y="-14048"/>
                  <a:pt x="1165014" y="-17675"/>
                  <a:pt x="1399536" y="0"/>
                </a:cubicBezTo>
                <a:cubicBezTo>
                  <a:pt x="1634058" y="17675"/>
                  <a:pt x="1852723" y="-8919"/>
                  <a:pt x="2185941" y="0"/>
                </a:cubicBezTo>
                <a:cubicBezTo>
                  <a:pt x="2519160" y="8919"/>
                  <a:pt x="2717508" y="-28965"/>
                  <a:pt x="2972347" y="0"/>
                </a:cubicBezTo>
                <a:cubicBezTo>
                  <a:pt x="3227186" y="28965"/>
                  <a:pt x="3570472" y="-18828"/>
                  <a:pt x="3758753" y="0"/>
                </a:cubicBezTo>
                <a:cubicBezTo>
                  <a:pt x="3947034" y="18828"/>
                  <a:pt x="4344281" y="-7508"/>
                  <a:pt x="4665118" y="0"/>
                </a:cubicBezTo>
                <a:cubicBezTo>
                  <a:pt x="4985956" y="7508"/>
                  <a:pt x="4912255" y="-9568"/>
                  <a:pt x="5091644" y="0"/>
                </a:cubicBezTo>
                <a:cubicBezTo>
                  <a:pt x="5271033" y="9568"/>
                  <a:pt x="5276388" y="468"/>
                  <a:pt x="5398209" y="0"/>
                </a:cubicBezTo>
                <a:cubicBezTo>
                  <a:pt x="5520030" y="-468"/>
                  <a:pt x="5843020" y="-23681"/>
                  <a:pt x="6064654" y="0"/>
                </a:cubicBezTo>
                <a:cubicBezTo>
                  <a:pt x="6286288" y="23681"/>
                  <a:pt x="6588720" y="24159"/>
                  <a:pt x="6731100" y="0"/>
                </a:cubicBezTo>
                <a:cubicBezTo>
                  <a:pt x="6873480" y="-24159"/>
                  <a:pt x="7422311" y="-42780"/>
                  <a:pt x="7637465" y="0"/>
                </a:cubicBezTo>
                <a:cubicBezTo>
                  <a:pt x="7852620" y="42780"/>
                  <a:pt x="8002439" y="15645"/>
                  <a:pt x="8303911" y="0"/>
                </a:cubicBezTo>
                <a:cubicBezTo>
                  <a:pt x="8605383" y="-15645"/>
                  <a:pt x="8715464" y="21734"/>
                  <a:pt x="8970356" y="0"/>
                </a:cubicBezTo>
                <a:cubicBezTo>
                  <a:pt x="9225248" y="-21734"/>
                  <a:pt x="9456093" y="-16917"/>
                  <a:pt x="9636802" y="0"/>
                </a:cubicBezTo>
                <a:cubicBezTo>
                  <a:pt x="9817511" y="16917"/>
                  <a:pt x="9912223" y="-16930"/>
                  <a:pt x="10063327" y="0"/>
                </a:cubicBezTo>
                <a:cubicBezTo>
                  <a:pt x="10214432" y="16930"/>
                  <a:pt x="10609739" y="44948"/>
                  <a:pt x="10969693" y="0"/>
                </a:cubicBezTo>
                <a:cubicBezTo>
                  <a:pt x="11329647" y="-44948"/>
                  <a:pt x="11188220" y="-17610"/>
                  <a:pt x="11396218" y="0"/>
                </a:cubicBezTo>
                <a:cubicBezTo>
                  <a:pt x="11604216" y="17610"/>
                  <a:pt x="11809302" y="-5033"/>
                  <a:pt x="11996019" y="0"/>
                </a:cubicBezTo>
                <a:cubicBezTo>
                  <a:pt x="11969777" y="295064"/>
                  <a:pt x="12030040" y="491955"/>
                  <a:pt x="11996019" y="686203"/>
                </a:cubicBezTo>
                <a:cubicBezTo>
                  <a:pt x="11961998" y="880451"/>
                  <a:pt x="12004140" y="996624"/>
                  <a:pt x="11996019" y="1104786"/>
                </a:cubicBezTo>
                <a:cubicBezTo>
                  <a:pt x="11987898" y="1212948"/>
                  <a:pt x="11955634" y="1646610"/>
                  <a:pt x="11996019" y="1969401"/>
                </a:cubicBezTo>
                <a:cubicBezTo>
                  <a:pt x="12036404" y="2292193"/>
                  <a:pt x="12006356" y="2433314"/>
                  <a:pt x="11996019" y="2655604"/>
                </a:cubicBezTo>
                <a:cubicBezTo>
                  <a:pt x="11985682" y="2877894"/>
                  <a:pt x="11965150" y="3058752"/>
                  <a:pt x="11996019" y="3431013"/>
                </a:cubicBezTo>
                <a:cubicBezTo>
                  <a:pt x="12026888" y="3803274"/>
                  <a:pt x="12009408" y="4026817"/>
                  <a:pt x="11996019" y="4206422"/>
                </a:cubicBezTo>
                <a:cubicBezTo>
                  <a:pt x="11982630" y="4386027"/>
                  <a:pt x="12015031" y="4554517"/>
                  <a:pt x="11996019" y="4714211"/>
                </a:cubicBezTo>
                <a:cubicBezTo>
                  <a:pt x="11977007" y="4873905"/>
                  <a:pt x="11986110" y="5079074"/>
                  <a:pt x="11996019" y="5311208"/>
                </a:cubicBezTo>
                <a:cubicBezTo>
                  <a:pt x="12005928" y="5543342"/>
                  <a:pt x="12015254" y="5843606"/>
                  <a:pt x="11996019" y="5997410"/>
                </a:cubicBezTo>
                <a:cubicBezTo>
                  <a:pt x="11976784" y="6151214"/>
                  <a:pt x="11978284" y="6389957"/>
                  <a:pt x="11996019" y="6505200"/>
                </a:cubicBezTo>
                <a:cubicBezTo>
                  <a:pt x="12013755" y="6620443"/>
                  <a:pt x="11991422" y="6927776"/>
                  <a:pt x="11996019" y="7280609"/>
                </a:cubicBezTo>
                <a:cubicBezTo>
                  <a:pt x="12000616" y="7633442"/>
                  <a:pt x="11980628" y="7655091"/>
                  <a:pt x="11996019" y="7877605"/>
                </a:cubicBezTo>
                <a:cubicBezTo>
                  <a:pt x="12011410" y="8100119"/>
                  <a:pt x="11952690" y="8457884"/>
                  <a:pt x="11996019" y="8920633"/>
                </a:cubicBezTo>
                <a:cubicBezTo>
                  <a:pt x="11713452" y="8887347"/>
                  <a:pt x="11465894" y="8920326"/>
                  <a:pt x="11329574" y="8920633"/>
                </a:cubicBezTo>
                <a:cubicBezTo>
                  <a:pt x="11193255" y="8920940"/>
                  <a:pt x="11119598" y="8907990"/>
                  <a:pt x="11023009" y="8920633"/>
                </a:cubicBezTo>
                <a:cubicBezTo>
                  <a:pt x="10926421" y="8933276"/>
                  <a:pt x="10521436" y="8957250"/>
                  <a:pt x="10116643" y="8920633"/>
                </a:cubicBezTo>
                <a:cubicBezTo>
                  <a:pt x="9711850" y="8884016"/>
                  <a:pt x="9515481" y="8897677"/>
                  <a:pt x="9330237" y="8920633"/>
                </a:cubicBezTo>
                <a:cubicBezTo>
                  <a:pt x="9144993" y="8943589"/>
                  <a:pt x="8836072" y="8891258"/>
                  <a:pt x="8543831" y="8920633"/>
                </a:cubicBezTo>
                <a:cubicBezTo>
                  <a:pt x="8251590" y="8950008"/>
                  <a:pt x="8246466" y="8904111"/>
                  <a:pt x="8117306" y="8920633"/>
                </a:cubicBezTo>
                <a:cubicBezTo>
                  <a:pt x="7988146" y="8937155"/>
                  <a:pt x="7680128" y="8904742"/>
                  <a:pt x="7570821" y="8920633"/>
                </a:cubicBezTo>
                <a:cubicBezTo>
                  <a:pt x="7461515" y="8936524"/>
                  <a:pt x="7188862" y="8925382"/>
                  <a:pt x="7024336" y="8920633"/>
                </a:cubicBezTo>
                <a:cubicBezTo>
                  <a:pt x="6859811" y="8915884"/>
                  <a:pt x="6546130" y="8950553"/>
                  <a:pt x="6357890" y="8920633"/>
                </a:cubicBezTo>
                <a:cubicBezTo>
                  <a:pt x="6169650" y="8890713"/>
                  <a:pt x="5999707" y="8938007"/>
                  <a:pt x="5811405" y="8920633"/>
                </a:cubicBezTo>
                <a:cubicBezTo>
                  <a:pt x="5623104" y="8903259"/>
                  <a:pt x="5329444" y="8909723"/>
                  <a:pt x="5024999" y="8920633"/>
                </a:cubicBezTo>
                <a:cubicBezTo>
                  <a:pt x="4720554" y="8931543"/>
                  <a:pt x="4454645" y="8882358"/>
                  <a:pt x="4238593" y="8920633"/>
                </a:cubicBezTo>
                <a:cubicBezTo>
                  <a:pt x="4022541" y="8958908"/>
                  <a:pt x="3813317" y="8917282"/>
                  <a:pt x="3692108" y="8920633"/>
                </a:cubicBezTo>
                <a:cubicBezTo>
                  <a:pt x="3570900" y="8923984"/>
                  <a:pt x="3204069" y="8954743"/>
                  <a:pt x="2905702" y="8920633"/>
                </a:cubicBezTo>
                <a:cubicBezTo>
                  <a:pt x="2607335" y="8886523"/>
                  <a:pt x="2691790" y="8940720"/>
                  <a:pt x="2479177" y="8920633"/>
                </a:cubicBezTo>
                <a:cubicBezTo>
                  <a:pt x="2266564" y="8900546"/>
                  <a:pt x="2045523" y="8929307"/>
                  <a:pt x="1812732" y="8920633"/>
                </a:cubicBezTo>
                <a:cubicBezTo>
                  <a:pt x="1579942" y="8911959"/>
                  <a:pt x="1288918" y="8886529"/>
                  <a:pt x="906366" y="8920633"/>
                </a:cubicBezTo>
                <a:cubicBezTo>
                  <a:pt x="523814" y="8954737"/>
                  <a:pt x="344437" y="8930856"/>
                  <a:pt x="0" y="8920633"/>
                </a:cubicBezTo>
                <a:cubicBezTo>
                  <a:pt x="-33950" y="8666728"/>
                  <a:pt x="-5353" y="8469862"/>
                  <a:pt x="0" y="8145224"/>
                </a:cubicBezTo>
                <a:cubicBezTo>
                  <a:pt x="5353" y="7820586"/>
                  <a:pt x="-26536" y="7624928"/>
                  <a:pt x="0" y="7459022"/>
                </a:cubicBezTo>
                <a:cubicBezTo>
                  <a:pt x="26536" y="7293116"/>
                  <a:pt x="30495" y="6984290"/>
                  <a:pt x="0" y="6772819"/>
                </a:cubicBezTo>
                <a:cubicBezTo>
                  <a:pt x="-30495" y="6561348"/>
                  <a:pt x="-15760" y="6461231"/>
                  <a:pt x="0" y="6354236"/>
                </a:cubicBezTo>
                <a:cubicBezTo>
                  <a:pt x="15760" y="6247241"/>
                  <a:pt x="-17748" y="5996190"/>
                  <a:pt x="0" y="5757239"/>
                </a:cubicBezTo>
                <a:cubicBezTo>
                  <a:pt x="17748" y="5518288"/>
                  <a:pt x="-12174" y="5436795"/>
                  <a:pt x="0" y="5249449"/>
                </a:cubicBezTo>
                <a:cubicBezTo>
                  <a:pt x="12174" y="5062103"/>
                  <a:pt x="29554" y="4657145"/>
                  <a:pt x="0" y="4384834"/>
                </a:cubicBezTo>
                <a:cubicBezTo>
                  <a:pt x="-29554" y="4112523"/>
                  <a:pt x="18039" y="4049817"/>
                  <a:pt x="0" y="3787838"/>
                </a:cubicBezTo>
                <a:cubicBezTo>
                  <a:pt x="-18039" y="3525859"/>
                  <a:pt x="11850" y="3254755"/>
                  <a:pt x="0" y="3101635"/>
                </a:cubicBezTo>
                <a:cubicBezTo>
                  <a:pt x="-11850" y="2948515"/>
                  <a:pt x="17432" y="2547580"/>
                  <a:pt x="0" y="2237020"/>
                </a:cubicBezTo>
                <a:cubicBezTo>
                  <a:pt x="-17432" y="1926460"/>
                  <a:pt x="-15192" y="1841962"/>
                  <a:pt x="0" y="1640024"/>
                </a:cubicBezTo>
                <a:cubicBezTo>
                  <a:pt x="15192" y="1438086"/>
                  <a:pt x="9036" y="1299536"/>
                  <a:pt x="0" y="1132234"/>
                </a:cubicBezTo>
                <a:cubicBezTo>
                  <a:pt x="-9036" y="964932"/>
                  <a:pt x="-14915" y="376270"/>
                  <a:pt x="0" y="0"/>
                </a:cubicBezTo>
                <a:close/>
              </a:path>
              <a:path w="11996019" h="8920633" stroke="0" extrusionOk="0">
                <a:moveTo>
                  <a:pt x="0" y="0"/>
                </a:moveTo>
                <a:cubicBezTo>
                  <a:pt x="218280" y="11053"/>
                  <a:pt x="502776" y="29771"/>
                  <a:pt x="906366" y="0"/>
                </a:cubicBezTo>
                <a:cubicBezTo>
                  <a:pt x="1309956" y="-29771"/>
                  <a:pt x="1288542" y="4006"/>
                  <a:pt x="1452851" y="0"/>
                </a:cubicBezTo>
                <a:cubicBezTo>
                  <a:pt x="1617160" y="-4006"/>
                  <a:pt x="1614135" y="-6963"/>
                  <a:pt x="1759416" y="0"/>
                </a:cubicBezTo>
                <a:cubicBezTo>
                  <a:pt x="1904697" y="6963"/>
                  <a:pt x="2110029" y="11655"/>
                  <a:pt x="2305901" y="0"/>
                </a:cubicBezTo>
                <a:cubicBezTo>
                  <a:pt x="2501774" y="-11655"/>
                  <a:pt x="2654890" y="16275"/>
                  <a:pt x="2852387" y="0"/>
                </a:cubicBezTo>
                <a:cubicBezTo>
                  <a:pt x="3049884" y="-16275"/>
                  <a:pt x="3287748" y="-18494"/>
                  <a:pt x="3518832" y="0"/>
                </a:cubicBezTo>
                <a:cubicBezTo>
                  <a:pt x="3749917" y="18494"/>
                  <a:pt x="3833422" y="-13026"/>
                  <a:pt x="3945357" y="0"/>
                </a:cubicBezTo>
                <a:cubicBezTo>
                  <a:pt x="4057293" y="13026"/>
                  <a:pt x="4165747" y="-5946"/>
                  <a:pt x="4251922" y="0"/>
                </a:cubicBezTo>
                <a:cubicBezTo>
                  <a:pt x="4338098" y="5946"/>
                  <a:pt x="4542647" y="9735"/>
                  <a:pt x="4678447" y="0"/>
                </a:cubicBezTo>
                <a:cubicBezTo>
                  <a:pt x="4814248" y="-9735"/>
                  <a:pt x="5018991" y="15162"/>
                  <a:pt x="5104973" y="0"/>
                </a:cubicBezTo>
                <a:cubicBezTo>
                  <a:pt x="5190955" y="-15162"/>
                  <a:pt x="5783414" y="-30334"/>
                  <a:pt x="6011338" y="0"/>
                </a:cubicBezTo>
                <a:cubicBezTo>
                  <a:pt x="6239263" y="30334"/>
                  <a:pt x="6543333" y="-4768"/>
                  <a:pt x="6797744" y="0"/>
                </a:cubicBezTo>
                <a:cubicBezTo>
                  <a:pt x="7052155" y="4768"/>
                  <a:pt x="7128354" y="-9013"/>
                  <a:pt x="7224269" y="0"/>
                </a:cubicBezTo>
                <a:cubicBezTo>
                  <a:pt x="7320184" y="9013"/>
                  <a:pt x="7538115" y="-15832"/>
                  <a:pt x="7650794" y="0"/>
                </a:cubicBezTo>
                <a:cubicBezTo>
                  <a:pt x="7763474" y="15832"/>
                  <a:pt x="7907531" y="-15995"/>
                  <a:pt x="8077319" y="0"/>
                </a:cubicBezTo>
                <a:cubicBezTo>
                  <a:pt x="8247108" y="15995"/>
                  <a:pt x="8682085" y="29420"/>
                  <a:pt x="8983685" y="0"/>
                </a:cubicBezTo>
                <a:cubicBezTo>
                  <a:pt x="9285285" y="-29420"/>
                  <a:pt x="9345808" y="-27134"/>
                  <a:pt x="9650131" y="0"/>
                </a:cubicBezTo>
                <a:cubicBezTo>
                  <a:pt x="9954454" y="27134"/>
                  <a:pt x="10333952" y="8"/>
                  <a:pt x="10556497" y="0"/>
                </a:cubicBezTo>
                <a:cubicBezTo>
                  <a:pt x="10779042" y="-8"/>
                  <a:pt x="10899811" y="20954"/>
                  <a:pt x="11222942" y="0"/>
                </a:cubicBezTo>
                <a:cubicBezTo>
                  <a:pt x="11546073" y="-20954"/>
                  <a:pt x="11659081" y="19301"/>
                  <a:pt x="11996019" y="0"/>
                </a:cubicBezTo>
                <a:cubicBezTo>
                  <a:pt x="11999907" y="157143"/>
                  <a:pt x="11974797" y="353654"/>
                  <a:pt x="11996019" y="596996"/>
                </a:cubicBezTo>
                <a:cubicBezTo>
                  <a:pt x="12017241" y="840338"/>
                  <a:pt x="11987401" y="854230"/>
                  <a:pt x="11996019" y="1015580"/>
                </a:cubicBezTo>
                <a:cubicBezTo>
                  <a:pt x="12004637" y="1176930"/>
                  <a:pt x="11973801" y="1381629"/>
                  <a:pt x="11996019" y="1523370"/>
                </a:cubicBezTo>
                <a:cubicBezTo>
                  <a:pt x="12018238" y="1665111"/>
                  <a:pt x="12002594" y="1879806"/>
                  <a:pt x="11996019" y="2031160"/>
                </a:cubicBezTo>
                <a:cubicBezTo>
                  <a:pt x="11989445" y="2182514"/>
                  <a:pt x="11959331" y="2625068"/>
                  <a:pt x="11996019" y="2806568"/>
                </a:cubicBezTo>
                <a:cubicBezTo>
                  <a:pt x="12032707" y="2988068"/>
                  <a:pt x="11978960" y="3102545"/>
                  <a:pt x="11996019" y="3314358"/>
                </a:cubicBezTo>
                <a:cubicBezTo>
                  <a:pt x="12013079" y="3526171"/>
                  <a:pt x="11992858" y="3718622"/>
                  <a:pt x="11996019" y="3911354"/>
                </a:cubicBezTo>
                <a:cubicBezTo>
                  <a:pt x="11999180" y="4104086"/>
                  <a:pt x="11974013" y="4510173"/>
                  <a:pt x="11996019" y="4775970"/>
                </a:cubicBezTo>
                <a:cubicBezTo>
                  <a:pt x="12018025" y="5041767"/>
                  <a:pt x="12019611" y="5188663"/>
                  <a:pt x="11996019" y="5462172"/>
                </a:cubicBezTo>
                <a:cubicBezTo>
                  <a:pt x="11972427" y="5735681"/>
                  <a:pt x="11986720" y="5819259"/>
                  <a:pt x="11996019" y="6148375"/>
                </a:cubicBezTo>
                <a:cubicBezTo>
                  <a:pt x="12005318" y="6477491"/>
                  <a:pt x="12014628" y="6435757"/>
                  <a:pt x="11996019" y="6566958"/>
                </a:cubicBezTo>
                <a:cubicBezTo>
                  <a:pt x="11977410" y="6698159"/>
                  <a:pt x="12014831" y="6914301"/>
                  <a:pt x="11996019" y="7074748"/>
                </a:cubicBezTo>
                <a:cubicBezTo>
                  <a:pt x="11977208" y="7235195"/>
                  <a:pt x="11966892" y="7470856"/>
                  <a:pt x="11996019" y="7671744"/>
                </a:cubicBezTo>
                <a:cubicBezTo>
                  <a:pt x="12025146" y="7872632"/>
                  <a:pt x="12016322" y="7972927"/>
                  <a:pt x="11996019" y="8090328"/>
                </a:cubicBezTo>
                <a:cubicBezTo>
                  <a:pt x="11975716" y="8207729"/>
                  <a:pt x="11992696" y="8709806"/>
                  <a:pt x="11996019" y="8920633"/>
                </a:cubicBezTo>
                <a:cubicBezTo>
                  <a:pt x="11877907" y="8910419"/>
                  <a:pt x="11808171" y="8915290"/>
                  <a:pt x="11689454" y="8920633"/>
                </a:cubicBezTo>
                <a:cubicBezTo>
                  <a:pt x="11570738" y="8925976"/>
                  <a:pt x="11288602" y="8916538"/>
                  <a:pt x="11023009" y="8920633"/>
                </a:cubicBezTo>
                <a:cubicBezTo>
                  <a:pt x="10757416" y="8924728"/>
                  <a:pt x="10459117" y="8934410"/>
                  <a:pt x="10116643" y="8920633"/>
                </a:cubicBezTo>
                <a:cubicBezTo>
                  <a:pt x="9774169" y="8906856"/>
                  <a:pt x="9803918" y="8925575"/>
                  <a:pt x="9690118" y="8920633"/>
                </a:cubicBezTo>
                <a:cubicBezTo>
                  <a:pt x="9576318" y="8915691"/>
                  <a:pt x="9377900" y="8923934"/>
                  <a:pt x="9143632" y="8920633"/>
                </a:cubicBezTo>
                <a:cubicBezTo>
                  <a:pt x="8909364" y="8917332"/>
                  <a:pt x="8759540" y="8897831"/>
                  <a:pt x="8477187" y="8920633"/>
                </a:cubicBezTo>
                <a:cubicBezTo>
                  <a:pt x="8194835" y="8943435"/>
                  <a:pt x="7981779" y="8898558"/>
                  <a:pt x="7570821" y="8920633"/>
                </a:cubicBezTo>
                <a:cubicBezTo>
                  <a:pt x="7159863" y="8942708"/>
                  <a:pt x="7091240" y="8901945"/>
                  <a:pt x="6904375" y="8920633"/>
                </a:cubicBezTo>
                <a:cubicBezTo>
                  <a:pt x="6717510" y="8939321"/>
                  <a:pt x="6353743" y="8898983"/>
                  <a:pt x="5998010" y="8920633"/>
                </a:cubicBezTo>
                <a:cubicBezTo>
                  <a:pt x="5642277" y="8942283"/>
                  <a:pt x="5600358" y="8886484"/>
                  <a:pt x="5211604" y="8920633"/>
                </a:cubicBezTo>
                <a:cubicBezTo>
                  <a:pt x="4822850" y="8954782"/>
                  <a:pt x="4617809" y="8950887"/>
                  <a:pt x="4305238" y="8920633"/>
                </a:cubicBezTo>
                <a:cubicBezTo>
                  <a:pt x="3992667" y="8890379"/>
                  <a:pt x="3748033" y="8913497"/>
                  <a:pt x="3518832" y="8920633"/>
                </a:cubicBezTo>
                <a:cubicBezTo>
                  <a:pt x="3289631" y="8927769"/>
                  <a:pt x="3054804" y="8881358"/>
                  <a:pt x="2732427" y="8920633"/>
                </a:cubicBezTo>
                <a:cubicBezTo>
                  <a:pt x="2410051" y="8959908"/>
                  <a:pt x="2571867" y="8918102"/>
                  <a:pt x="2425862" y="8920633"/>
                </a:cubicBezTo>
                <a:cubicBezTo>
                  <a:pt x="2279857" y="8923164"/>
                  <a:pt x="2081250" y="8935074"/>
                  <a:pt x="1879376" y="8920633"/>
                </a:cubicBezTo>
                <a:cubicBezTo>
                  <a:pt x="1677502" y="8906192"/>
                  <a:pt x="1352948" y="8896424"/>
                  <a:pt x="1212931" y="8920633"/>
                </a:cubicBezTo>
                <a:cubicBezTo>
                  <a:pt x="1072915" y="8944842"/>
                  <a:pt x="457659" y="8860198"/>
                  <a:pt x="0" y="8920633"/>
                </a:cubicBezTo>
                <a:cubicBezTo>
                  <a:pt x="16852" y="8643630"/>
                  <a:pt x="-42482" y="8399857"/>
                  <a:pt x="0" y="8056018"/>
                </a:cubicBezTo>
                <a:cubicBezTo>
                  <a:pt x="42482" y="7712179"/>
                  <a:pt x="-35740" y="7513390"/>
                  <a:pt x="0" y="7280609"/>
                </a:cubicBezTo>
                <a:cubicBezTo>
                  <a:pt x="35740" y="7047828"/>
                  <a:pt x="-33577" y="6676878"/>
                  <a:pt x="0" y="6415994"/>
                </a:cubicBezTo>
                <a:cubicBezTo>
                  <a:pt x="33577" y="6155110"/>
                  <a:pt x="-24404" y="6019086"/>
                  <a:pt x="0" y="5908204"/>
                </a:cubicBezTo>
                <a:cubicBezTo>
                  <a:pt x="24404" y="5797322"/>
                  <a:pt x="-10098" y="5281167"/>
                  <a:pt x="0" y="5043589"/>
                </a:cubicBezTo>
                <a:cubicBezTo>
                  <a:pt x="10098" y="4806011"/>
                  <a:pt x="-27887" y="4549055"/>
                  <a:pt x="0" y="4178973"/>
                </a:cubicBezTo>
                <a:cubicBezTo>
                  <a:pt x="27887" y="3808891"/>
                  <a:pt x="1327" y="3762851"/>
                  <a:pt x="0" y="3403565"/>
                </a:cubicBezTo>
                <a:cubicBezTo>
                  <a:pt x="-1327" y="3044279"/>
                  <a:pt x="-33060" y="2787177"/>
                  <a:pt x="0" y="2538949"/>
                </a:cubicBezTo>
                <a:cubicBezTo>
                  <a:pt x="33060" y="2290721"/>
                  <a:pt x="-23761" y="2214346"/>
                  <a:pt x="0" y="2031160"/>
                </a:cubicBezTo>
                <a:cubicBezTo>
                  <a:pt x="23761" y="1847974"/>
                  <a:pt x="-8667" y="1502292"/>
                  <a:pt x="0" y="1166544"/>
                </a:cubicBezTo>
                <a:cubicBezTo>
                  <a:pt x="8667" y="830796"/>
                  <a:pt x="48274" y="450262"/>
                  <a:pt x="0" y="0"/>
                </a:cubicBezTo>
                <a:close/>
              </a:path>
            </a:pathLst>
          </a:custGeom>
          <a:ln w="76200">
            <a:solidFill>
              <a:srgbClr val="33CCCC"/>
            </a:solidFill>
            <a:extLst>
              <a:ext uri="{C807C97D-BFC1-408E-A445-0C87EB9F89A2}">
                <ask:lineSketchStyleProps xmlns:ask="http://schemas.microsoft.com/office/drawing/2018/sketchyshapes" sd="40584859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</p:pic>
      <p:pic>
        <p:nvPicPr>
          <p:cNvPr id="3" name="Image 2" descr="Une image contenant intérieur, mammifère, girafe&#10;&#10;Description générée automatiquement">
            <a:extLst>
              <a:ext uri="{FF2B5EF4-FFF2-40B4-BE49-F238E27FC236}">
                <a16:creationId xmlns:a16="http://schemas.microsoft.com/office/drawing/2014/main" id="{310087CF-28BE-4FC8-961B-21CB3AE604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89" y="130343"/>
            <a:ext cx="5678676" cy="7970069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65B0AD8E-91FE-43A6-8D88-8528AD8938F8}"/>
              </a:ext>
            </a:extLst>
          </p:cNvPr>
          <p:cNvSpPr txBox="1"/>
          <p:nvPr/>
        </p:nvSpPr>
        <p:spPr>
          <a:xfrm>
            <a:off x="2506375" y="8008441"/>
            <a:ext cx="518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Enseignant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E6F1AB9-7FCF-4EBE-ABFB-136FA28E673B}"/>
              </a:ext>
            </a:extLst>
          </p:cNvPr>
          <p:cNvSpPr txBox="1"/>
          <p:nvPr/>
        </p:nvSpPr>
        <p:spPr>
          <a:xfrm>
            <a:off x="5452998" y="8362384"/>
            <a:ext cx="673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…………………………………………………………………………………………………..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CE926BE-1D5E-40AB-88A4-B0715178B299}"/>
              </a:ext>
            </a:extLst>
          </p:cNvPr>
          <p:cNvSpPr txBox="1"/>
          <p:nvPr/>
        </p:nvSpPr>
        <p:spPr>
          <a:xfrm>
            <a:off x="5012631" y="150312"/>
            <a:ext cx="6536366" cy="2023237"/>
          </a:xfrm>
          <a:prstGeom prst="rect">
            <a:avLst/>
          </a:prstGeom>
          <a:noFill/>
        </p:spPr>
        <p:txBody>
          <a:bodyPr wrap="square">
            <a:prstTxWarp prst="textWave4">
              <a:avLst>
                <a:gd name="adj1" fmla="val 12500"/>
                <a:gd name="adj2" fmla="val -363"/>
              </a:avLst>
            </a:prstTxWarp>
            <a:spAutoFit/>
          </a:bodyPr>
          <a:lstStyle/>
          <a:p>
            <a:r>
              <a:rPr lang="fr-FR" sz="2800" b="1" dirty="0">
                <a:ln w="22225">
                  <a:solidFill>
                    <a:srgbClr val="FCD4F9"/>
                  </a:solidFill>
                  <a:prstDash val="solid"/>
                </a:ln>
                <a:solidFill>
                  <a:srgbClr val="CD6565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sla de Tabarca" panose="02000500000000000000" pitchFamily="2" charset="0"/>
                <a:ea typeface="DoodleDings 2 RetroFlowers" pitchFamily="2" charset="-128"/>
                <a:cs typeface="DoodleDings 2 RetroFlowers" pitchFamily="2" charset="-128"/>
              </a:rPr>
              <a:t>Nature y es-tu ?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04521E-AB88-406D-9115-651BECFBF19A}"/>
              </a:ext>
            </a:extLst>
          </p:cNvPr>
          <p:cNvSpPr txBox="1"/>
          <p:nvPr/>
        </p:nvSpPr>
        <p:spPr>
          <a:xfrm>
            <a:off x="7196484" y="1938306"/>
            <a:ext cx="5489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Dans la Classe de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ED8A095F-E96A-4ABF-971B-D1A7FC73124E}"/>
              </a:ext>
            </a:extLst>
          </p:cNvPr>
          <p:cNvSpPr txBox="1"/>
          <p:nvPr/>
        </p:nvSpPr>
        <p:spPr>
          <a:xfrm>
            <a:off x="8304757" y="3566627"/>
            <a:ext cx="28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BE580EAB-777D-41E2-BABB-7E8D03C3A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9225" y="4090390"/>
            <a:ext cx="3344408" cy="372018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2C40B0-0FB0-4743-A75D-1A8C9AC38030}"/>
              </a:ext>
            </a:extLst>
          </p:cNvPr>
          <p:cNvSpPr txBox="1"/>
          <p:nvPr/>
        </p:nvSpPr>
        <p:spPr>
          <a:xfrm>
            <a:off x="10179716" y="8613290"/>
            <a:ext cx="191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ReCreatisse.com</a:t>
            </a:r>
          </a:p>
        </p:txBody>
      </p:sp>
    </p:spTree>
    <p:extLst>
      <p:ext uri="{BB962C8B-B14F-4D97-AF65-F5344CB8AC3E}">
        <p14:creationId xmlns:p14="http://schemas.microsoft.com/office/powerpoint/2010/main" val="2967239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F1FB0C-B4E9-46A6-93DB-4EDC1FA6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6" t="13831" r="7526" b="13736"/>
          <a:stretch/>
        </p:blipFill>
        <p:spPr>
          <a:xfrm>
            <a:off x="142617" y="7524"/>
            <a:ext cx="11906765" cy="9018740"/>
          </a:xfrm>
          <a:custGeom>
            <a:avLst/>
            <a:gdLst>
              <a:gd name="connsiteX0" fmla="*/ 0 w 11906765"/>
              <a:gd name="connsiteY0" fmla="*/ 0 h 9018740"/>
              <a:gd name="connsiteX1" fmla="*/ 595338 w 11906765"/>
              <a:gd name="connsiteY1" fmla="*/ 0 h 9018740"/>
              <a:gd name="connsiteX2" fmla="*/ 952541 w 11906765"/>
              <a:gd name="connsiteY2" fmla="*/ 0 h 9018740"/>
              <a:gd name="connsiteX3" fmla="*/ 1547879 w 11906765"/>
              <a:gd name="connsiteY3" fmla="*/ 0 h 9018740"/>
              <a:gd name="connsiteX4" fmla="*/ 1786015 w 11906765"/>
              <a:gd name="connsiteY4" fmla="*/ 0 h 9018740"/>
              <a:gd name="connsiteX5" fmla="*/ 2143218 w 11906765"/>
              <a:gd name="connsiteY5" fmla="*/ 0 h 9018740"/>
              <a:gd name="connsiteX6" fmla="*/ 2976691 w 11906765"/>
              <a:gd name="connsiteY6" fmla="*/ 0 h 9018740"/>
              <a:gd name="connsiteX7" fmla="*/ 3452962 w 11906765"/>
              <a:gd name="connsiteY7" fmla="*/ 0 h 9018740"/>
              <a:gd name="connsiteX8" fmla="*/ 3929232 w 11906765"/>
              <a:gd name="connsiteY8" fmla="*/ 0 h 9018740"/>
              <a:gd name="connsiteX9" fmla="*/ 4762706 w 11906765"/>
              <a:gd name="connsiteY9" fmla="*/ 0 h 9018740"/>
              <a:gd name="connsiteX10" fmla="*/ 5119909 w 11906765"/>
              <a:gd name="connsiteY10" fmla="*/ 0 h 9018740"/>
              <a:gd name="connsiteX11" fmla="*/ 5477112 w 11906765"/>
              <a:gd name="connsiteY11" fmla="*/ 0 h 9018740"/>
              <a:gd name="connsiteX12" fmla="*/ 6072450 w 11906765"/>
              <a:gd name="connsiteY12" fmla="*/ 0 h 9018740"/>
              <a:gd name="connsiteX13" fmla="*/ 6548721 w 11906765"/>
              <a:gd name="connsiteY13" fmla="*/ 0 h 9018740"/>
              <a:gd name="connsiteX14" fmla="*/ 6905924 w 11906765"/>
              <a:gd name="connsiteY14" fmla="*/ 0 h 9018740"/>
              <a:gd name="connsiteX15" fmla="*/ 7263127 w 11906765"/>
              <a:gd name="connsiteY15" fmla="*/ 0 h 9018740"/>
              <a:gd name="connsiteX16" fmla="*/ 8096600 w 11906765"/>
              <a:gd name="connsiteY16" fmla="*/ 0 h 9018740"/>
              <a:gd name="connsiteX17" fmla="*/ 8811006 w 11906765"/>
              <a:gd name="connsiteY17" fmla="*/ 0 h 9018740"/>
              <a:gd name="connsiteX18" fmla="*/ 9168209 w 11906765"/>
              <a:gd name="connsiteY18" fmla="*/ 0 h 9018740"/>
              <a:gd name="connsiteX19" fmla="*/ 9406344 w 11906765"/>
              <a:gd name="connsiteY19" fmla="*/ 0 h 9018740"/>
              <a:gd name="connsiteX20" fmla="*/ 10120750 w 11906765"/>
              <a:gd name="connsiteY20" fmla="*/ 0 h 9018740"/>
              <a:gd name="connsiteX21" fmla="*/ 10954224 w 11906765"/>
              <a:gd name="connsiteY21" fmla="*/ 0 h 9018740"/>
              <a:gd name="connsiteX22" fmla="*/ 11906765 w 11906765"/>
              <a:gd name="connsiteY22" fmla="*/ 0 h 9018740"/>
              <a:gd name="connsiteX23" fmla="*/ 11906765 w 11906765"/>
              <a:gd name="connsiteY23" fmla="*/ 744046 h 9018740"/>
              <a:gd name="connsiteX24" fmla="*/ 11906765 w 11906765"/>
              <a:gd name="connsiteY24" fmla="*/ 1307717 h 9018740"/>
              <a:gd name="connsiteX25" fmla="*/ 11906765 w 11906765"/>
              <a:gd name="connsiteY25" fmla="*/ 1691014 h 9018740"/>
              <a:gd name="connsiteX26" fmla="*/ 11906765 w 11906765"/>
              <a:gd name="connsiteY26" fmla="*/ 2254685 h 9018740"/>
              <a:gd name="connsiteX27" fmla="*/ 11906765 w 11906765"/>
              <a:gd name="connsiteY27" fmla="*/ 2637981 h 9018740"/>
              <a:gd name="connsiteX28" fmla="*/ 11906765 w 11906765"/>
              <a:gd name="connsiteY28" fmla="*/ 3021278 h 9018740"/>
              <a:gd name="connsiteX29" fmla="*/ 11906765 w 11906765"/>
              <a:gd name="connsiteY29" fmla="*/ 3584949 h 9018740"/>
              <a:gd name="connsiteX30" fmla="*/ 11906765 w 11906765"/>
              <a:gd name="connsiteY30" fmla="*/ 4058433 h 9018740"/>
              <a:gd name="connsiteX31" fmla="*/ 11906765 w 11906765"/>
              <a:gd name="connsiteY31" fmla="*/ 4351542 h 9018740"/>
              <a:gd name="connsiteX32" fmla="*/ 11906765 w 11906765"/>
              <a:gd name="connsiteY32" fmla="*/ 4825026 h 9018740"/>
              <a:gd name="connsiteX33" fmla="*/ 11906765 w 11906765"/>
              <a:gd name="connsiteY33" fmla="*/ 5569072 h 9018740"/>
              <a:gd name="connsiteX34" fmla="*/ 11906765 w 11906765"/>
              <a:gd name="connsiteY34" fmla="*/ 6222931 h 9018740"/>
              <a:gd name="connsiteX35" fmla="*/ 11906765 w 11906765"/>
              <a:gd name="connsiteY35" fmla="*/ 6786602 h 9018740"/>
              <a:gd name="connsiteX36" fmla="*/ 11906765 w 11906765"/>
              <a:gd name="connsiteY36" fmla="*/ 7260086 h 9018740"/>
              <a:gd name="connsiteX37" fmla="*/ 11906765 w 11906765"/>
              <a:gd name="connsiteY37" fmla="*/ 7553195 h 9018740"/>
              <a:gd name="connsiteX38" fmla="*/ 11906765 w 11906765"/>
              <a:gd name="connsiteY38" fmla="*/ 8207053 h 9018740"/>
              <a:gd name="connsiteX39" fmla="*/ 11906765 w 11906765"/>
              <a:gd name="connsiteY39" fmla="*/ 9018740 h 9018740"/>
              <a:gd name="connsiteX40" fmla="*/ 11192359 w 11906765"/>
              <a:gd name="connsiteY40" fmla="*/ 9018740 h 9018740"/>
              <a:gd name="connsiteX41" fmla="*/ 10954224 w 11906765"/>
              <a:gd name="connsiteY41" fmla="*/ 9018740 h 9018740"/>
              <a:gd name="connsiteX42" fmla="*/ 10477953 w 11906765"/>
              <a:gd name="connsiteY42" fmla="*/ 9018740 h 9018740"/>
              <a:gd name="connsiteX43" fmla="*/ 10001683 w 11906765"/>
              <a:gd name="connsiteY43" fmla="*/ 9018740 h 9018740"/>
              <a:gd name="connsiteX44" fmla="*/ 9406344 w 11906765"/>
              <a:gd name="connsiteY44" fmla="*/ 9018740 h 9018740"/>
              <a:gd name="connsiteX45" fmla="*/ 8572871 w 11906765"/>
              <a:gd name="connsiteY45" fmla="*/ 9018740 h 9018740"/>
              <a:gd name="connsiteX46" fmla="*/ 7977533 w 11906765"/>
              <a:gd name="connsiteY46" fmla="*/ 9018740 h 9018740"/>
              <a:gd name="connsiteX47" fmla="*/ 7620330 w 11906765"/>
              <a:gd name="connsiteY47" fmla="*/ 9018740 h 9018740"/>
              <a:gd name="connsiteX48" fmla="*/ 6786856 w 11906765"/>
              <a:gd name="connsiteY48" fmla="*/ 9018740 h 9018740"/>
              <a:gd name="connsiteX49" fmla="*/ 6310585 w 11906765"/>
              <a:gd name="connsiteY49" fmla="*/ 9018740 h 9018740"/>
              <a:gd name="connsiteX50" fmla="*/ 5715247 w 11906765"/>
              <a:gd name="connsiteY50" fmla="*/ 9018740 h 9018740"/>
              <a:gd name="connsiteX51" fmla="*/ 5358044 w 11906765"/>
              <a:gd name="connsiteY51" fmla="*/ 9018740 h 9018740"/>
              <a:gd name="connsiteX52" fmla="*/ 5000841 w 11906765"/>
              <a:gd name="connsiteY52" fmla="*/ 9018740 h 9018740"/>
              <a:gd name="connsiteX53" fmla="*/ 4762706 w 11906765"/>
              <a:gd name="connsiteY53" fmla="*/ 9018740 h 9018740"/>
              <a:gd name="connsiteX54" fmla="*/ 4405503 w 11906765"/>
              <a:gd name="connsiteY54" fmla="*/ 9018740 h 9018740"/>
              <a:gd name="connsiteX55" fmla="*/ 4167368 w 11906765"/>
              <a:gd name="connsiteY55" fmla="*/ 9018740 h 9018740"/>
              <a:gd name="connsiteX56" fmla="*/ 3572029 w 11906765"/>
              <a:gd name="connsiteY56" fmla="*/ 9018740 h 9018740"/>
              <a:gd name="connsiteX57" fmla="*/ 2738556 w 11906765"/>
              <a:gd name="connsiteY57" fmla="*/ 9018740 h 9018740"/>
              <a:gd name="connsiteX58" fmla="*/ 2262285 w 11906765"/>
              <a:gd name="connsiteY58" fmla="*/ 9018740 h 9018740"/>
              <a:gd name="connsiteX59" fmla="*/ 1428812 w 11906765"/>
              <a:gd name="connsiteY59" fmla="*/ 9018740 h 9018740"/>
              <a:gd name="connsiteX60" fmla="*/ 952541 w 11906765"/>
              <a:gd name="connsiteY60" fmla="*/ 9018740 h 9018740"/>
              <a:gd name="connsiteX61" fmla="*/ 714406 w 11906765"/>
              <a:gd name="connsiteY61" fmla="*/ 9018740 h 9018740"/>
              <a:gd name="connsiteX62" fmla="*/ 0 w 11906765"/>
              <a:gd name="connsiteY62" fmla="*/ 9018740 h 9018740"/>
              <a:gd name="connsiteX63" fmla="*/ 0 w 11906765"/>
              <a:gd name="connsiteY63" fmla="*/ 8364881 h 9018740"/>
              <a:gd name="connsiteX64" fmla="*/ 0 w 11906765"/>
              <a:gd name="connsiteY64" fmla="*/ 7711023 h 9018740"/>
              <a:gd name="connsiteX65" fmla="*/ 0 w 11906765"/>
              <a:gd name="connsiteY65" fmla="*/ 7147351 h 9018740"/>
              <a:gd name="connsiteX66" fmla="*/ 0 w 11906765"/>
              <a:gd name="connsiteY66" fmla="*/ 6493493 h 9018740"/>
              <a:gd name="connsiteX67" fmla="*/ 0 w 11906765"/>
              <a:gd name="connsiteY67" fmla="*/ 5839634 h 9018740"/>
              <a:gd name="connsiteX68" fmla="*/ 0 w 11906765"/>
              <a:gd name="connsiteY68" fmla="*/ 5185776 h 9018740"/>
              <a:gd name="connsiteX69" fmla="*/ 0 w 11906765"/>
              <a:gd name="connsiteY69" fmla="*/ 4441729 h 9018740"/>
              <a:gd name="connsiteX70" fmla="*/ 0 w 11906765"/>
              <a:gd name="connsiteY70" fmla="*/ 3787871 h 9018740"/>
              <a:gd name="connsiteX71" fmla="*/ 0 w 11906765"/>
              <a:gd name="connsiteY71" fmla="*/ 3043825 h 9018740"/>
              <a:gd name="connsiteX72" fmla="*/ 0 w 11906765"/>
              <a:gd name="connsiteY72" fmla="*/ 2389966 h 9018740"/>
              <a:gd name="connsiteX73" fmla="*/ 0 w 11906765"/>
              <a:gd name="connsiteY73" fmla="*/ 1826295 h 9018740"/>
              <a:gd name="connsiteX74" fmla="*/ 0 w 11906765"/>
              <a:gd name="connsiteY74" fmla="*/ 1082249 h 9018740"/>
              <a:gd name="connsiteX75" fmla="*/ 0 w 11906765"/>
              <a:gd name="connsiteY75" fmla="*/ 0 h 901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</a:cxnLst>
            <a:rect l="l" t="t" r="r" b="b"/>
            <a:pathLst>
              <a:path w="11906765" h="9018740" fill="none" extrusionOk="0">
                <a:moveTo>
                  <a:pt x="0" y="0"/>
                </a:moveTo>
                <a:cubicBezTo>
                  <a:pt x="151114" y="-30864"/>
                  <a:pt x="407416" y="9463"/>
                  <a:pt x="595338" y="0"/>
                </a:cubicBezTo>
                <a:cubicBezTo>
                  <a:pt x="783260" y="-9463"/>
                  <a:pt x="828519" y="23655"/>
                  <a:pt x="952541" y="0"/>
                </a:cubicBezTo>
                <a:cubicBezTo>
                  <a:pt x="1076563" y="-23655"/>
                  <a:pt x="1269749" y="52731"/>
                  <a:pt x="1547879" y="0"/>
                </a:cubicBezTo>
                <a:cubicBezTo>
                  <a:pt x="1826009" y="-52731"/>
                  <a:pt x="1708752" y="10469"/>
                  <a:pt x="1786015" y="0"/>
                </a:cubicBezTo>
                <a:cubicBezTo>
                  <a:pt x="1863278" y="-10469"/>
                  <a:pt x="1972974" y="15744"/>
                  <a:pt x="2143218" y="0"/>
                </a:cubicBezTo>
                <a:cubicBezTo>
                  <a:pt x="2313462" y="-15744"/>
                  <a:pt x="2591362" y="52217"/>
                  <a:pt x="2976691" y="0"/>
                </a:cubicBezTo>
                <a:cubicBezTo>
                  <a:pt x="3362020" y="-52217"/>
                  <a:pt x="3341568" y="22593"/>
                  <a:pt x="3452962" y="0"/>
                </a:cubicBezTo>
                <a:cubicBezTo>
                  <a:pt x="3564356" y="-22593"/>
                  <a:pt x="3776741" y="507"/>
                  <a:pt x="3929232" y="0"/>
                </a:cubicBezTo>
                <a:cubicBezTo>
                  <a:pt x="4081723" y="-507"/>
                  <a:pt x="4564269" y="99216"/>
                  <a:pt x="4762706" y="0"/>
                </a:cubicBezTo>
                <a:cubicBezTo>
                  <a:pt x="4961143" y="-99216"/>
                  <a:pt x="4954420" y="31879"/>
                  <a:pt x="5119909" y="0"/>
                </a:cubicBezTo>
                <a:cubicBezTo>
                  <a:pt x="5285398" y="-31879"/>
                  <a:pt x="5298916" y="34742"/>
                  <a:pt x="5477112" y="0"/>
                </a:cubicBezTo>
                <a:cubicBezTo>
                  <a:pt x="5655308" y="-34742"/>
                  <a:pt x="5827797" y="19743"/>
                  <a:pt x="6072450" y="0"/>
                </a:cubicBezTo>
                <a:cubicBezTo>
                  <a:pt x="6317103" y="-19743"/>
                  <a:pt x="6405333" y="33148"/>
                  <a:pt x="6548721" y="0"/>
                </a:cubicBezTo>
                <a:cubicBezTo>
                  <a:pt x="6692109" y="-33148"/>
                  <a:pt x="6789448" y="33229"/>
                  <a:pt x="6905924" y="0"/>
                </a:cubicBezTo>
                <a:cubicBezTo>
                  <a:pt x="7022400" y="-33229"/>
                  <a:pt x="7177394" y="31939"/>
                  <a:pt x="7263127" y="0"/>
                </a:cubicBezTo>
                <a:cubicBezTo>
                  <a:pt x="7348860" y="-31939"/>
                  <a:pt x="7695170" y="21792"/>
                  <a:pt x="8096600" y="0"/>
                </a:cubicBezTo>
                <a:cubicBezTo>
                  <a:pt x="8498030" y="-21792"/>
                  <a:pt x="8651601" y="23307"/>
                  <a:pt x="8811006" y="0"/>
                </a:cubicBezTo>
                <a:cubicBezTo>
                  <a:pt x="8970411" y="-23307"/>
                  <a:pt x="9011659" y="37941"/>
                  <a:pt x="9168209" y="0"/>
                </a:cubicBezTo>
                <a:cubicBezTo>
                  <a:pt x="9324759" y="-37941"/>
                  <a:pt x="9309228" y="20394"/>
                  <a:pt x="9406344" y="0"/>
                </a:cubicBezTo>
                <a:cubicBezTo>
                  <a:pt x="9503461" y="-20394"/>
                  <a:pt x="9792618" y="70976"/>
                  <a:pt x="10120750" y="0"/>
                </a:cubicBezTo>
                <a:cubicBezTo>
                  <a:pt x="10448882" y="-70976"/>
                  <a:pt x="10697165" y="46266"/>
                  <a:pt x="10954224" y="0"/>
                </a:cubicBezTo>
                <a:cubicBezTo>
                  <a:pt x="11211283" y="-46266"/>
                  <a:pt x="11475186" y="88517"/>
                  <a:pt x="11906765" y="0"/>
                </a:cubicBezTo>
                <a:cubicBezTo>
                  <a:pt x="11982648" y="243477"/>
                  <a:pt x="11870225" y="460605"/>
                  <a:pt x="11906765" y="744046"/>
                </a:cubicBezTo>
                <a:cubicBezTo>
                  <a:pt x="11943305" y="1027487"/>
                  <a:pt x="11901511" y="1039793"/>
                  <a:pt x="11906765" y="1307717"/>
                </a:cubicBezTo>
                <a:cubicBezTo>
                  <a:pt x="11912019" y="1575641"/>
                  <a:pt x="11871055" y="1533870"/>
                  <a:pt x="11906765" y="1691014"/>
                </a:cubicBezTo>
                <a:cubicBezTo>
                  <a:pt x="11942475" y="1848158"/>
                  <a:pt x="11865980" y="2026468"/>
                  <a:pt x="11906765" y="2254685"/>
                </a:cubicBezTo>
                <a:cubicBezTo>
                  <a:pt x="11947550" y="2482902"/>
                  <a:pt x="11873647" y="2485456"/>
                  <a:pt x="11906765" y="2637981"/>
                </a:cubicBezTo>
                <a:cubicBezTo>
                  <a:pt x="11939883" y="2790506"/>
                  <a:pt x="11872361" y="2860095"/>
                  <a:pt x="11906765" y="3021278"/>
                </a:cubicBezTo>
                <a:cubicBezTo>
                  <a:pt x="11941169" y="3182461"/>
                  <a:pt x="11885949" y="3396841"/>
                  <a:pt x="11906765" y="3584949"/>
                </a:cubicBezTo>
                <a:cubicBezTo>
                  <a:pt x="11927581" y="3773057"/>
                  <a:pt x="11854102" y="3937888"/>
                  <a:pt x="11906765" y="4058433"/>
                </a:cubicBezTo>
                <a:cubicBezTo>
                  <a:pt x="11959428" y="4178978"/>
                  <a:pt x="11897585" y="4259249"/>
                  <a:pt x="11906765" y="4351542"/>
                </a:cubicBezTo>
                <a:cubicBezTo>
                  <a:pt x="11915945" y="4443835"/>
                  <a:pt x="11878671" y="4640099"/>
                  <a:pt x="11906765" y="4825026"/>
                </a:cubicBezTo>
                <a:cubicBezTo>
                  <a:pt x="11934859" y="5009953"/>
                  <a:pt x="11823298" y="5220456"/>
                  <a:pt x="11906765" y="5569072"/>
                </a:cubicBezTo>
                <a:cubicBezTo>
                  <a:pt x="11990232" y="5917688"/>
                  <a:pt x="11859375" y="6080087"/>
                  <a:pt x="11906765" y="6222931"/>
                </a:cubicBezTo>
                <a:cubicBezTo>
                  <a:pt x="11954155" y="6365775"/>
                  <a:pt x="11841809" y="6549965"/>
                  <a:pt x="11906765" y="6786602"/>
                </a:cubicBezTo>
                <a:cubicBezTo>
                  <a:pt x="11971721" y="7023239"/>
                  <a:pt x="11871931" y="7118138"/>
                  <a:pt x="11906765" y="7260086"/>
                </a:cubicBezTo>
                <a:cubicBezTo>
                  <a:pt x="11941599" y="7402034"/>
                  <a:pt x="11899601" y="7426105"/>
                  <a:pt x="11906765" y="7553195"/>
                </a:cubicBezTo>
                <a:cubicBezTo>
                  <a:pt x="11913929" y="7680285"/>
                  <a:pt x="11853685" y="7891556"/>
                  <a:pt x="11906765" y="8207053"/>
                </a:cubicBezTo>
                <a:cubicBezTo>
                  <a:pt x="11959845" y="8522550"/>
                  <a:pt x="11817390" y="8623648"/>
                  <a:pt x="11906765" y="9018740"/>
                </a:cubicBezTo>
                <a:cubicBezTo>
                  <a:pt x="11670367" y="9066408"/>
                  <a:pt x="11343215" y="8972981"/>
                  <a:pt x="11192359" y="9018740"/>
                </a:cubicBezTo>
                <a:cubicBezTo>
                  <a:pt x="11041503" y="9064499"/>
                  <a:pt x="11004412" y="9014984"/>
                  <a:pt x="10954224" y="9018740"/>
                </a:cubicBezTo>
                <a:cubicBezTo>
                  <a:pt x="10904036" y="9022496"/>
                  <a:pt x="10673419" y="8986283"/>
                  <a:pt x="10477953" y="9018740"/>
                </a:cubicBezTo>
                <a:cubicBezTo>
                  <a:pt x="10282487" y="9051197"/>
                  <a:pt x="10113032" y="9002283"/>
                  <a:pt x="10001683" y="9018740"/>
                </a:cubicBezTo>
                <a:cubicBezTo>
                  <a:pt x="9890334" y="9035197"/>
                  <a:pt x="9573393" y="9015205"/>
                  <a:pt x="9406344" y="9018740"/>
                </a:cubicBezTo>
                <a:cubicBezTo>
                  <a:pt x="9239295" y="9022275"/>
                  <a:pt x="8782130" y="8963394"/>
                  <a:pt x="8572871" y="9018740"/>
                </a:cubicBezTo>
                <a:cubicBezTo>
                  <a:pt x="8363612" y="9074086"/>
                  <a:pt x="8145429" y="8974162"/>
                  <a:pt x="7977533" y="9018740"/>
                </a:cubicBezTo>
                <a:cubicBezTo>
                  <a:pt x="7809637" y="9063318"/>
                  <a:pt x="7695868" y="9007151"/>
                  <a:pt x="7620330" y="9018740"/>
                </a:cubicBezTo>
                <a:cubicBezTo>
                  <a:pt x="7544792" y="9030329"/>
                  <a:pt x="7073084" y="8999711"/>
                  <a:pt x="6786856" y="9018740"/>
                </a:cubicBezTo>
                <a:cubicBezTo>
                  <a:pt x="6500628" y="9037769"/>
                  <a:pt x="6429186" y="9002392"/>
                  <a:pt x="6310585" y="9018740"/>
                </a:cubicBezTo>
                <a:cubicBezTo>
                  <a:pt x="6191984" y="9035088"/>
                  <a:pt x="5867351" y="8986767"/>
                  <a:pt x="5715247" y="9018740"/>
                </a:cubicBezTo>
                <a:cubicBezTo>
                  <a:pt x="5563143" y="9050713"/>
                  <a:pt x="5497601" y="9005942"/>
                  <a:pt x="5358044" y="9018740"/>
                </a:cubicBezTo>
                <a:cubicBezTo>
                  <a:pt x="5218487" y="9031538"/>
                  <a:pt x="5123788" y="9017107"/>
                  <a:pt x="5000841" y="9018740"/>
                </a:cubicBezTo>
                <a:cubicBezTo>
                  <a:pt x="4877894" y="9020373"/>
                  <a:pt x="4834311" y="9010927"/>
                  <a:pt x="4762706" y="9018740"/>
                </a:cubicBezTo>
                <a:cubicBezTo>
                  <a:pt x="4691101" y="9026553"/>
                  <a:pt x="4561789" y="9005713"/>
                  <a:pt x="4405503" y="9018740"/>
                </a:cubicBezTo>
                <a:cubicBezTo>
                  <a:pt x="4249217" y="9031767"/>
                  <a:pt x="4259533" y="9004890"/>
                  <a:pt x="4167368" y="9018740"/>
                </a:cubicBezTo>
                <a:cubicBezTo>
                  <a:pt x="4075204" y="9032590"/>
                  <a:pt x="3747569" y="8963416"/>
                  <a:pt x="3572029" y="9018740"/>
                </a:cubicBezTo>
                <a:cubicBezTo>
                  <a:pt x="3396489" y="9074064"/>
                  <a:pt x="2920988" y="8963829"/>
                  <a:pt x="2738556" y="9018740"/>
                </a:cubicBezTo>
                <a:cubicBezTo>
                  <a:pt x="2556124" y="9073651"/>
                  <a:pt x="2374528" y="8993371"/>
                  <a:pt x="2262285" y="9018740"/>
                </a:cubicBezTo>
                <a:cubicBezTo>
                  <a:pt x="2150042" y="9044109"/>
                  <a:pt x="1781805" y="8973244"/>
                  <a:pt x="1428812" y="9018740"/>
                </a:cubicBezTo>
                <a:cubicBezTo>
                  <a:pt x="1075819" y="9064236"/>
                  <a:pt x="1100723" y="9015708"/>
                  <a:pt x="952541" y="9018740"/>
                </a:cubicBezTo>
                <a:cubicBezTo>
                  <a:pt x="804359" y="9021772"/>
                  <a:pt x="763929" y="9013035"/>
                  <a:pt x="714406" y="9018740"/>
                </a:cubicBezTo>
                <a:cubicBezTo>
                  <a:pt x="664884" y="9024445"/>
                  <a:pt x="333090" y="8994353"/>
                  <a:pt x="0" y="9018740"/>
                </a:cubicBezTo>
                <a:cubicBezTo>
                  <a:pt x="-60858" y="8756441"/>
                  <a:pt x="27109" y="8501164"/>
                  <a:pt x="0" y="8364881"/>
                </a:cubicBezTo>
                <a:cubicBezTo>
                  <a:pt x="-27109" y="8228598"/>
                  <a:pt x="12545" y="8012388"/>
                  <a:pt x="0" y="7711023"/>
                </a:cubicBezTo>
                <a:cubicBezTo>
                  <a:pt x="-12545" y="7409658"/>
                  <a:pt x="47346" y="7418405"/>
                  <a:pt x="0" y="7147351"/>
                </a:cubicBezTo>
                <a:cubicBezTo>
                  <a:pt x="-47346" y="6876297"/>
                  <a:pt x="1855" y="6733541"/>
                  <a:pt x="0" y="6493493"/>
                </a:cubicBezTo>
                <a:cubicBezTo>
                  <a:pt x="-1855" y="6253445"/>
                  <a:pt x="14000" y="6025769"/>
                  <a:pt x="0" y="5839634"/>
                </a:cubicBezTo>
                <a:cubicBezTo>
                  <a:pt x="-14000" y="5653499"/>
                  <a:pt x="58403" y="5470941"/>
                  <a:pt x="0" y="5185776"/>
                </a:cubicBezTo>
                <a:cubicBezTo>
                  <a:pt x="-58403" y="4900611"/>
                  <a:pt x="47721" y="4611741"/>
                  <a:pt x="0" y="4441729"/>
                </a:cubicBezTo>
                <a:cubicBezTo>
                  <a:pt x="-47721" y="4271717"/>
                  <a:pt x="28075" y="4004891"/>
                  <a:pt x="0" y="3787871"/>
                </a:cubicBezTo>
                <a:cubicBezTo>
                  <a:pt x="-28075" y="3570851"/>
                  <a:pt x="17218" y="3222936"/>
                  <a:pt x="0" y="3043825"/>
                </a:cubicBezTo>
                <a:cubicBezTo>
                  <a:pt x="-17218" y="2864714"/>
                  <a:pt x="12653" y="2578450"/>
                  <a:pt x="0" y="2389966"/>
                </a:cubicBezTo>
                <a:cubicBezTo>
                  <a:pt x="-12653" y="2201482"/>
                  <a:pt x="25670" y="1951991"/>
                  <a:pt x="0" y="1826295"/>
                </a:cubicBezTo>
                <a:cubicBezTo>
                  <a:pt x="-25670" y="1700599"/>
                  <a:pt x="9618" y="1260403"/>
                  <a:pt x="0" y="1082249"/>
                </a:cubicBezTo>
                <a:cubicBezTo>
                  <a:pt x="-9618" y="904095"/>
                  <a:pt x="38145" y="417396"/>
                  <a:pt x="0" y="0"/>
                </a:cubicBezTo>
                <a:close/>
              </a:path>
              <a:path w="11906765" h="9018740" stroke="0" extrusionOk="0">
                <a:moveTo>
                  <a:pt x="0" y="0"/>
                </a:moveTo>
                <a:cubicBezTo>
                  <a:pt x="90024" y="-8990"/>
                  <a:pt x="246836" y="33233"/>
                  <a:pt x="357203" y="0"/>
                </a:cubicBezTo>
                <a:cubicBezTo>
                  <a:pt x="467570" y="-33233"/>
                  <a:pt x="830991" y="59489"/>
                  <a:pt x="1071609" y="0"/>
                </a:cubicBezTo>
                <a:cubicBezTo>
                  <a:pt x="1312227" y="-59489"/>
                  <a:pt x="1729586" y="91291"/>
                  <a:pt x="1905082" y="0"/>
                </a:cubicBezTo>
                <a:cubicBezTo>
                  <a:pt x="2080578" y="-91291"/>
                  <a:pt x="2306353" y="8152"/>
                  <a:pt x="2500421" y="0"/>
                </a:cubicBezTo>
                <a:cubicBezTo>
                  <a:pt x="2694489" y="-8152"/>
                  <a:pt x="3048899" y="22844"/>
                  <a:pt x="3333894" y="0"/>
                </a:cubicBezTo>
                <a:cubicBezTo>
                  <a:pt x="3618889" y="-22844"/>
                  <a:pt x="3657351" y="1342"/>
                  <a:pt x="3929232" y="0"/>
                </a:cubicBezTo>
                <a:cubicBezTo>
                  <a:pt x="4201113" y="-1342"/>
                  <a:pt x="4154781" y="3424"/>
                  <a:pt x="4286435" y="0"/>
                </a:cubicBezTo>
                <a:cubicBezTo>
                  <a:pt x="4418089" y="-3424"/>
                  <a:pt x="4912115" y="45184"/>
                  <a:pt x="5119909" y="0"/>
                </a:cubicBezTo>
                <a:cubicBezTo>
                  <a:pt x="5327703" y="-45184"/>
                  <a:pt x="5595421" y="56342"/>
                  <a:pt x="5715247" y="0"/>
                </a:cubicBezTo>
                <a:cubicBezTo>
                  <a:pt x="5835073" y="-56342"/>
                  <a:pt x="6044176" y="20276"/>
                  <a:pt x="6191518" y="0"/>
                </a:cubicBezTo>
                <a:cubicBezTo>
                  <a:pt x="6338860" y="-20276"/>
                  <a:pt x="6389717" y="26525"/>
                  <a:pt x="6548721" y="0"/>
                </a:cubicBezTo>
                <a:cubicBezTo>
                  <a:pt x="6707725" y="-26525"/>
                  <a:pt x="6673111" y="2569"/>
                  <a:pt x="6786856" y="0"/>
                </a:cubicBezTo>
                <a:cubicBezTo>
                  <a:pt x="6900601" y="-2569"/>
                  <a:pt x="7117309" y="28746"/>
                  <a:pt x="7263127" y="0"/>
                </a:cubicBezTo>
                <a:cubicBezTo>
                  <a:pt x="7408945" y="-28746"/>
                  <a:pt x="7597038" y="66215"/>
                  <a:pt x="7858465" y="0"/>
                </a:cubicBezTo>
                <a:cubicBezTo>
                  <a:pt x="8119892" y="-66215"/>
                  <a:pt x="8167771" y="18855"/>
                  <a:pt x="8334736" y="0"/>
                </a:cubicBezTo>
                <a:cubicBezTo>
                  <a:pt x="8501701" y="-18855"/>
                  <a:pt x="8917100" y="40217"/>
                  <a:pt x="9168209" y="0"/>
                </a:cubicBezTo>
                <a:cubicBezTo>
                  <a:pt x="9419318" y="-40217"/>
                  <a:pt x="9477883" y="9436"/>
                  <a:pt x="9644480" y="0"/>
                </a:cubicBezTo>
                <a:cubicBezTo>
                  <a:pt x="9811077" y="-9436"/>
                  <a:pt x="10195597" y="34881"/>
                  <a:pt x="10358886" y="0"/>
                </a:cubicBezTo>
                <a:cubicBezTo>
                  <a:pt x="10522175" y="-34881"/>
                  <a:pt x="10481376" y="12240"/>
                  <a:pt x="10597021" y="0"/>
                </a:cubicBezTo>
                <a:cubicBezTo>
                  <a:pt x="10712666" y="-12240"/>
                  <a:pt x="10873868" y="42042"/>
                  <a:pt x="10954224" y="0"/>
                </a:cubicBezTo>
                <a:cubicBezTo>
                  <a:pt x="11034580" y="-42042"/>
                  <a:pt x="11712101" y="103829"/>
                  <a:pt x="11906765" y="0"/>
                </a:cubicBezTo>
                <a:cubicBezTo>
                  <a:pt x="11932326" y="268491"/>
                  <a:pt x="11881582" y="362772"/>
                  <a:pt x="11906765" y="563671"/>
                </a:cubicBezTo>
                <a:cubicBezTo>
                  <a:pt x="11931948" y="764570"/>
                  <a:pt x="11892080" y="877989"/>
                  <a:pt x="11906765" y="1037155"/>
                </a:cubicBezTo>
                <a:cubicBezTo>
                  <a:pt x="11921450" y="1196321"/>
                  <a:pt x="11841965" y="1518392"/>
                  <a:pt x="11906765" y="1781201"/>
                </a:cubicBezTo>
                <a:cubicBezTo>
                  <a:pt x="11971565" y="2044010"/>
                  <a:pt x="11898122" y="2141874"/>
                  <a:pt x="11906765" y="2254685"/>
                </a:cubicBezTo>
                <a:cubicBezTo>
                  <a:pt x="11915408" y="2367496"/>
                  <a:pt x="11875173" y="2622204"/>
                  <a:pt x="11906765" y="2728169"/>
                </a:cubicBezTo>
                <a:cubicBezTo>
                  <a:pt x="11938357" y="2834134"/>
                  <a:pt x="11879134" y="3101153"/>
                  <a:pt x="11906765" y="3291840"/>
                </a:cubicBezTo>
                <a:cubicBezTo>
                  <a:pt x="11934396" y="3482527"/>
                  <a:pt x="11885499" y="3484647"/>
                  <a:pt x="11906765" y="3584949"/>
                </a:cubicBezTo>
                <a:cubicBezTo>
                  <a:pt x="11928031" y="3685251"/>
                  <a:pt x="11856027" y="4076656"/>
                  <a:pt x="11906765" y="4238808"/>
                </a:cubicBezTo>
                <a:cubicBezTo>
                  <a:pt x="11957503" y="4400960"/>
                  <a:pt x="11892139" y="4711083"/>
                  <a:pt x="11906765" y="4892666"/>
                </a:cubicBezTo>
                <a:cubicBezTo>
                  <a:pt x="11921391" y="5074249"/>
                  <a:pt x="11845525" y="5336672"/>
                  <a:pt x="11906765" y="5546525"/>
                </a:cubicBezTo>
                <a:cubicBezTo>
                  <a:pt x="11968005" y="5756378"/>
                  <a:pt x="11837069" y="6015060"/>
                  <a:pt x="11906765" y="6200384"/>
                </a:cubicBezTo>
                <a:cubicBezTo>
                  <a:pt x="11976461" y="6385708"/>
                  <a:pt x="11888494" y="6699248"/>
                  <a:pt x="11906765" y="6944430"/>
                </a:cubicBezTo>
                <a:cubicBezTo>
                  <a:pt x="11925036" y="7189612"/>
                  <a:pt x="11869239" y="7434716"/>
                  <a:pt x="11906765" y="7688476"/>
                </a:cubicBezTo>
                <a:cubicBezTo>
                  <a:pt x="11944291" y="7942236"/>
                  <a:pt x="11875529" y="8022530"/>
                  <a:pt x="11906765" y="8161960"/>
                </a:cubicBezTo>
                <a:cubicBezTo>
                  <a:pt x="11938001" y="8301390"/>
                  <a:pt x="11884276" y="8323054"/>
                  <a:pt x="11906765" y="8455069"/>
                </a:cubicBezTo>
                <a:cubicBezTo>
                  <a:pt x="11929254" y="8587084"/>
                  <a:pt x="11850204" y="8755817"/>
                  <a:pt x="11906765" y="9018740"/>
                </a:cubicBezTo>
                <a:cubicBezTo>
                  <a:pt x="11766729" y="9033631"/>
                  <a:pt x="11704900" y="9012825"/>
                  <a:pt x="11549562" y="9018740"/>
                </a:cubicBezTo>
                <a:cubicBezTo>
                  <a:pt x="11394224" y="9024655"/>
                  <a:pt x="11315025" y="9008775"/>
                  <a:pt x="11192359" y="9018740"/>
                </a:cubicBezTo>
                <a:cubicBezTo>
                  <a:pt x="11069693" y="9028705"/>
                  <a:pt x="10634716" y="8934628"/>
                  <a:pt x="10477953" y="9018740"/>
                </a:cubicBezTo>
                <a:cubicBezTo>
                  <a:pt x="10321190" y="9102852"/>
                  <a:pt x="9924086" y="9004729"/>
                  <a:pt x="9644480" y="9018740"/>
                </a:cubicBezTo>
                <a:cubicBezTo>
                  <a:pt x="9364874" y="9032751"/>
                  <a:pt x="9213025" y="8996666"/>
                  <a:pt x="8811006" y="9018740"/>
                </a:cubicBezTo>
                <a:cubicBezTo>
                  <a:pt x="8408987" y="9040814"/>
                  <a:pt x="8550849" y="9007220"/>
                  <a:pt x="8453803" y="9018740"/>
                </a:cubicBezTo>
                <a:cubicBezTo>
                  <a:pt x="8356757" y="9030260"/>
                  <a:pt x="8093531" y="8956566"/>
                  <a:pt x="7858465" y="9018740"/>
                </a:cubicBezTo>
                <a:cubicBezTo>
                  <a:pt x="7623399" y="9080914"/>
                  <a:pt x="7687052" y="8999685"/>
                  <a:pt x="7620330" y="9018740"/>
                </a:cubicBezTo>
                <a:cubicBezTo>
                  <a:pt x="7553608" y="9037795"/>
                  <a:pt x="7435933" y="9012054"/>
                  <a:pt x="7382194" y="9018740"/>
                </a:cubicBezTo>
                <a:cubicBezTo>
                  <a:pt x="7328455" y="9025426"/>
                  <a:pt x="7167275" y="9003297"/>
                  <a:pt x="7024991" y="9018740"/>
                </a:cubicBezTo>
                <a:cubicBezTo>
                  <a:pt x="6882707" y="9034183"/>
                  <a:pt x="6763227" y="8985867"/>
                  <a:pt x="6548721" y="9018740"/>
                </a:cubicBezTo>
                <a:cubicBezTo>
                  <a:pt x="6334215" y="9051613"/>
                  <a:pt x="6223115" y="8969488"/>
                  <a:pt x="6072450" y="9018740"/>
                </a:cubicBezTo>
                <a:cubicBezTo>
                  <a:pt x="5921785" y="9067992"/>
                  <a:pt x="5884053" y="8983996"/>
                  <a:pt x="5715247" y="9018740"/>
                </a:cubicBezTo>
                <a:cubicBezTo>
                  <a:pt x="5546441" y="9053484"/>
                  <a:pt x="5265595" y="9007512"/>
                  <a:pt x="5000841" y="9018740"/>
                </a:cubicBezTo>
                <a:cubicBezTo>
                  <a:pt x="4736087" y="9029968"/>
                  <a:pt x="4767213" y="8999774"/>
                  <a:pt x="4643638" y="9018740"/>
                </a:cubicBezTo>
                <a:cubicBezTo>
                  <a:pt x="4520063" y="9037706"/>
                  <a:pt x="4277899" y="9012080"/>
                  <a:pt x="4048300" y="9018740"/>
                </a:cubicBezTo>
                <a:cubicBezTo>
                  <a:pt x="3818701" y="9025400"/>
                  <a:pt x="3837984" y="8997942"/>
                  <a:pt x="3691097" y="9018740"/>
                </a:cubicBezTo>
                <a:cubicBezTo>
                  <a:pt x="3544210" y="9039538"/>
                  <a:pt x="3441662" y="8983206"/>
                  <a:pt x="3333894" y="9018740"/>
                </a:cubicBezTo>
                <a:cubicBezTo>
                  <a:pt x="3226126" y="9054274"/>
                  <a:pt x="2991007" y="9002561"/>
                  <a:pt x="2857624" y="9018740"/>
                </a:cubicBezTo>
                <a:cubicBezTo>
                  <a:pt x="2724241" y="9034919"/>
                  <a:pt x="2678125" y="8977012"/>
                  <a:pt x="2500421" y="9018740"/>
                </a:cubicBezTo>
                <a:cubicBezTo>
                  <a:pt x="2322717" y="9060468"/>
                  <a:pt x="2247442" y="8970697"/>
                  <a:pt x="2024150" y="9018740"/>
                </a:cubicBezTo>
                <a:cubicBezTo>
                  <a:pt x="1800858" y="9066783"/>
                  <a:pt x="1710785" y="8991981"/>
                  <a:pt x="1547879" y="9018740"/>
                </a:cubicBezTo>
                <a:cubicBezTo>
                  <a:pt x="1384973" y="9045499"/>
                  <a:pt x="1396992" y="9002837"/>
                  <a:pt x="1309744" y="9018740"/>
                </a:cubicBezTo>
                <a:cubicBezTo>
                  <a:pt x="1222496" y="9034643"/>
                  <a:pt x="1065872" y="8992670"/>
                  <a:pt x="952541" y="9018740"/>
                </a:cubicBezTo>
                <a:cubicBezTo>
                  <a:pt x="839210" y="9044810"/>
                  <a:pt x="347034" y="8916798"/>
                  <a:pt x="0" y="9018740"/>
                </a:cubicBezTo>
                <a:cubicBezTo>
                  <a:pt x="-8682" y="8796201"/>
                  <a:pt x="51611" y="8623913"/>
                  <a:pt x="0" y="8274694"/>
                </a:cubicBezTo>
                <a:cubicBezTo>
                  <a:pt x="-51611" y="7925475"/>
                  <a:pt x="59561" y="7793450"/>
                  <a:pt x="0" y="7530648"/>
                </a:cubicBezTo>
                <a:cubicBezTo>
                  <a:pt x="-59561" y="7267846"/>
                  <a:pt x="5896" y="7252356"/>
                  <a:pt x="0" y="7057164"/>
                </a:cubicBezTo>
                <a:cubicBezTo>
                  <a:pt x="-5896" y="6861972"/>
                  <a:pt x="41975" y="6554326"/>
                  <a:pt x="0" y="6403305"/>
                </a:cubicBezTo>
                <a:cubicBezTo>
                  <a:pt x="-41975" y="6252284"/>
                  <a:pt x="10570" y="6232619"/>
                  <a:pt x="0" y="6110196"/>
                </a:cubicBezTo>
                <a:cubicBezTo>
                  <a:pt x="-10570" y="5987773"/>
                  <a:pt x="25572" y="5818507"/>
                  <a:pt x="0" y="5636713"/>
                </a:cubicBezTo>
                <a:cubicBezTo>
                  <a:pt x="-25572" y="5454919"/>
                  <a:pt x="28345" y="5217632"/>
                  <a:pt x="0" y="5073041"/>
                </a:cubicBezTo>
                <a:cubicBezTo>
                  <a:pt x="-28345" y="4928450"/>
                  <a:pt x="88792" y="4554254"/>
                  <a:pt x="0" y="4328995"/>
                </a:cubicBezTo>
                <a:cubicBezTo>
                  <a:pt x="-88792" y="4103736"/>
                  <a:pt x="5513" y="3878713"/>
                  <a:pt x="0" y="3584949"/>
                </a:cubicBezTo>
                <a:cubicBezTo>
                  <a:pt x="-5513" y="3291185"/>
                  <a:pt x="86199" y="3064577"/>
                  <a:pt x="0" y="2840903"/>
                </a:cubicBezTo>
                <a:cubicBezTo>
                  <a:pt x="-86199" y="2617229"/>
                  <a:pt x="22917" y="2274352"/>
                  <a:pt x="0" y="2096857"/>
                </a:cubicBezTo>
                <a:cubicBezTo>
                  <a:pt x="-22917" y="1919362"/>
                  <a:pt x="65057" y="1675454"/>
                  <a:pt x="0" y="1442998"/>
                </a:cubicBezTo>
                <a:cubicBezTo>
                  <a:pt x="-65057" y="1210542"/>
                  <a:pt x="9969" y="1232298"/>
                  <a:pt x="0" y="1059702"/>
                </a:cubicBezTo>
                <a:cubicBezTo>
                  <a:pt x="-9969" y="887106"/>
                  <a:pt x="33540" y="330975"/>
                  <a:pt x="0" y="0"/>
                </a:cubicBezTo>
                <a:close/>
              </a:path>
            </a:pathLst>
          </a:custGeom>
          <a:ln w="57150">
            <a:solidFill>
              <a:srgbClr val="C00000"/>
            </a:solidFill>
            <a:extLst>
              <a:ext uri="{C807C97D-BFC1-408E-A445-0C87EB9F89A2}">
                <ask:lineSketchStyleProps xmlns:ask="http://schemas.microsoft.com/office/drawing/2018/sketchyshapes" sd="19409106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pic>
        <p:nvPicPr>
          <p:cNvPr id="4" name="Image 3" descr="Une image contenant texte, orange, renard&#10;&#10;Description générée automatiquement">
            <a:extLst>
              <a:ext uri="{FF2B5EF4-FFF2-40B4-BE49-F238E27FC236}">
                <a16:creationId xmlns:a16="http://schemas.microsoft.com/office/drawing/2014/main" id="{4D596956-BFBA-4322-BA68-B173443FBC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5559" y="1905964"/>
            <a:ext cx="8839461" cy="662959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C79D95-3B7B-4CA0-8E80-EEF48B6987C2}"/>
              </a:ext>
            </a:extLst>
          </p:cNvPr>
          <p:cNvSpPr txBox="1"/>
          <p:nvPr/>
        </p:nvSpPr>
        <p:spPr>
          <a:xfrm>
            <a:off x="1540701" y="125260"/>
            <a:ext cx="9645041" cy="2023237"/>
          </a:xfrm>
          <a:prstGeom prst="rect">
            <a:avLst/>
          </a:prstGeom>
          <a:noFill/>
        </p:spPr>
        <p:txBody>
          <a:bodyPr wrap="square">
            <a:prstTxWarp prst="textWave4">
              <a:avLst>
                <a:gd name="adj1" fmla="val 12500"/>
                <a:gd name="adj2" fmla="val -363"/>
              </a:avLst>
            </a:prstTxWarp>
            <a:spAutoFit/>
          </a:bodyPr>
          <a:lstStyle/>
          <a:p>
            <a:r>
              <a:rPr lang="fr-FR" sz="2800" b="1" dirty="0">
                <a:ln w="22225">
                  <a:solidFill>
                    <a:srgbClr val="FCD4F9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sla de Tabarca" panose="02000500000000000000" pitchFamily="2" charset="0"/>
                <a:ea typeface="DoodleDings 2 RetroFlowers" pitchFamily="2" charset="-128"/>
                <a:cs typeface="DoodleDings 2 RetroFlowers" pitchFamily="2" charset="-128"/>
              </a:rPr>
              <a:t>Nature y es-tu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DD318D-CF7F-42F2-B541-E263D5B52AFC}"/>
              </a:ext>
            </a:extLst>
          </p:cNvPr>
          <p:cNvSpPr txBox="1"/>
          <p:nvPr/>
        </p:nvSpPr>
        <p:spPr>
          <a:xfrm>
            <a:off x="7359322" y="2329748"/>
            <a:ext cx="5489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Dans la Classe de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1EB1B0-707E-4169-9AFF-F11516B75624}"/>
              </a:ext>
            </a:extLst>
          </p:cNvPr>
          <p:cNvSpPr txBox="1"/>
          <p:nvPr/>
        </p:nvSpPr>
        <p:spPr>
          <a:xfrm>
            <a:off x="8467595" y="3958069"/>
            <a:ext cx="28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3BF25D-D4B8-4DF6-917B-FBE71E336D58}"/>
              </a:ext>
            </a:extLst>
          </p:cNvPr>
          <p:cNvSpPr txBox="1"/>
          <p:nvPr/>
        </p:nvSpPr>
        <p:spPr>
          <a:xfrm>
            <a:off x="1971025" y="8008441"/>
            <a:ext cx="518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Enseignant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DD9CBA-1D9C-4F60-BD9B-D0597183A70E}"/>
              </a:ext>
            </a:extLst>
          </p:cNvPr>
          <p:cNvSpPr txBox="1"/>
          <p:nvPr/>
        </p:nvSpPr>
        <p:spPr>
          <a:xfrm>
            <a:off x="5452998" y="8362384"/>
            <a:ext cx="673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…………………………………………………………………………………………………..</a:t>
            </a:r>
          </a:p>
        </p:txBody>
      </p:sp>
      <p:pic>
        <p:nvPicPr>
          <p:cNvPr id="14" name="Image 13" descr="Une image contenant cactus, plante&#10;&#10;Description générée automatiquement">
            <a:extLst>
              <a:ext uri="{FF2B5EF4-FFF2-40B4-BE49-F238E27FC236}">
                <a16:creationId xmlns:a16="http://schemas.microsoft.com/office/drawing/2014/main" id="{467BBEA7-B4D9-4192-8C6F-5E12B02432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1109">
            <a:off x="7582464" y="3931239"/>
            <a:ext cx="3603277" cy="3603277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FD2E4811-8EA8-4540-8AA6-2388F69AEE15}"/>
              </a:ext>
            </a:extLst>
          </p:cNvPr>
          <p:cNvSpPr txBox="1"/>
          <p:nvPr/>
        </p:nvSpPr>
        <p:spPr>
          <a:xfrm>
            <a:off x="10179716" y="8613290"/>
            <a:ext cx="19133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ReCreatisse.com</a:t>
            </a:r>
          </a:p>
        </p:txBody>
      </p:sp>
    </p:spTree>
    <p:extLst>
      <p:ext uri="{BB962C8B-B14F-4D97-AF65-F5344CB8AC3E}">
        <p14:creationId xmlns:p14="http://schemas.microsoft.com/office/powerpoint/2010/main" val="1735371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3AF1FB0C-B4E9-46A6-93DB-4EDC1FA667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526" t="13831" r="7526" b="13736"/>
          <a:stretch/>
        </p:blipFill>
        <p:spPr>
          <a:xfrm>
            <a:off x="142617" y="112086"/>
            <a:ext cx="11906765" cy="8906653"/>
          </a:xfrm>
          <a:custGeom>
            <a:avLst/>
            <a:gdLst>
              <a:gd name="connsiteX0" fmla="*/ 0 w 11906765"/>
              <a:gd name="connsiteY0" fmla="*/ 0 h 8906653"/>
              <a:gd name="connsiteX1" fmla="*/ 357203 w 11906765"/>
              <a:gd name="connsiteY1" fmla="*/ 0 h 8906653"/>
              <a:gd name="connsiteX2" fmla="*/ 595338 w 11906765"/>
              <a:gd name="connsiteY2" fmla="*/ 0 h 8906653"/>
              <a:gd name="connsiteX3" fmla="*/ 833474 w 11906765"/>
              <a:gd name="connsiteY3" fmla="*/ 0 h 8906653"/>
              <a:gd name="connsiteX4" fmla="*/ 1309744 w 11906765"/>
              <a:gd name="connsiteY4" fmla="*/ 0 h 8906653"/>
              <a:gd name="connsiteX5" fmla="*/ 1905082 w 11906765"/>
              <a:gd name="connsiteY5" fmla="*/ 0 h 8906653"/>
              <a:gd name="connsiteX6" fmla="*/ 2500421 w 11906765"/>
              <a:gd name="connsiteY6" fmla="*/ 0 h 8906653"/>
              <a:gd name="connsiteX7" fmla="*/ 2976691 w 11906765"/>
              <a:gd name="connsiteY7" fmla="*/ 0 h 8906653"/>
              <a:gd name="connsiteX8" fmla="*/ 3572030 w 11906765"/>
              <a:gd name="connsiteY8" fmla="*/ 0 h 8906653"/>
              <a:gd name="connsiteX9" fmla="*/ 3929232 w 11906765"/>
              <a:gd name="connsiteY9" fmla="*/ 0 h 8906653"/>
              <a:gd name="connsiteX10" fmla="*/ 4405503 w 11906765"/>
              <a:gd name="connsiteY10" fmla="*/ 0 h 8906653"/>
              <a:gd name="connsiteX11" fmla="*/ 5238977 w 11906765"/>
              <a:gd name="connsiteY11" fmla="*/ 0 h 8906653"/>
              <a:gd name="connsiteX12" fmla="*/ 5834315 w 11906765"/>
              <a:gd name="connsiteY12" fmla="*/ 0 h 8906653"/>
              <a:gd name="connsiteX13" fmla="*/ 6667788 w 11906765"/>
              <a:gd name="connsiteY13" fmla="*/ 0 h 8906653"/>
              <a:gd name="connsiteX14" fmla="*/ 7382194 w 11906765"/>
              <a:gd name="connsiteY14" fmla="*/ 0 h 8906653"/>
              <a:gd name="connsiteX15" fmla="*/ 7977533 w 11906765"/>
              <a:gd name="connsiteY15" fmla="*/ 0 h 8906653"/>
              <a:gd name="connsiteX16" fmla="*/ 8811006 w 11906765"/>
              <a:gd name="connsiteY16" fmla="*/ 0 h 8906653"/>
              <a:gd name="connsiteX17" fmla="*/ 9168209 w 11906765"/>
              <a:gd name="connsiteY17" fmla="*/ 0 h 8906653"/>
              <a:gd name="connsiteX18" fmla="*/ 9882615 w 11906765"/>
              <a:gd name="connsiteY18" fmla="*/ 0 h 8906653"/>
              <a:gd name="connsiteX19" fmla="*/ 10239818 w 11906765"/>
              <a:gd name="connsiteY19" fmla="*/ 0 h 8906653"/>
              <a:gd name="connsiteX20" fmla="*/ 10835156 w 11906765"/>
              <a:gd name="connsiteY20" fmla="*/ 0 h 8906653"/>
              <a:gd name="connsiteX21" fmla="*/ 11906765 w 11906765"/>
              <a:gd name="connsiteY21" fmla="*/ 0 h 8906653"/>
              <a:gd name="connsiteX22" fmla="*/ 11906765 w 11906765"/>
              <a:gd name="connsiteY22" fmla="*/ 593777 h 8906653"/>
              <a:gd name="connsiteX23" fmla="*/ 11906765 w 11906765"/>
              <a:gd name="connsiteY23" fmla="*/ 1365687 h 8906653"/>
              <a:gd name="connsiteX24" fmla="*/ 11906765 w 11906765"/>
              <a:gd name="connsiteY24" fmla="*/ 1959464 h 8906653"/>
              <a:gd name="connsiteX25" fmla="*/ 11906765 w 11906765"/>
              <a:gd name="connsiteY25" fmla="*/ 2286041 h 8906653"/>
              <a:gd name="connsiteX26" fmla="*/ 11906765 w 11906765"/>
              <a:gd name="connsiteY26" fmla="*/ 2879818 h 8906653"/>
              <a:gd name="connsiteX27" fmla="*/ 11906765 w 11906765"/>
              <a:gd name="connsiteY27" fmla="*/ 3473595 h 8906653"/>
              <a:gd name="connsiteX28" fmla="*/ 11906765 w 11906765"/>
              <a:gd name="connsiteY28" fmla="*/ 4156438 h 8906653"/>
              <a:gd name="connsiteX29" fmla="*/ 11906765 w 11906765"/>
              <a:gd name="connsiteY29" fmla="*/ 4483015 h 8906653"/>
              <a:gd name="connsiteX30" fmla="*/ 11906765 w 11906765"/>
              <a:gd name="connsiteY30" fmla="*/ 4898659 h 8906653"/>
              <a:gd name="connsiteX31" fmla="*/ 11906765 w 11906765"/>
              <a:gd name="connsiteY31" fmla="*/ 5581503 h 8906653"/>
              <a:gd name="connsiteX32" fmla="*/ 11906765 w 11906765"/>
              <a:gd name="connsiteY32" fmla="*/ 6264346 h 8906653"/>
              <a:gd name="connsiteX33" fmla="*/ 11906765 w 11906765"/>
              <a:gd name="connsiteY33" fmla="*/ 6590923 h 8906653"/>
              <a:gd name="connsiteX34" fmla="*/ 11906765 w 11906765"/>
              <a:gd name="connsiteY34" fmla="*/ 6917500 h 8906653"/>
              <a:gd name="connsiteX35" fmla="*/ 11906765 w 11906765"/>
              <a:gd name="connsiteY35" fmla="*/ 7511277 h 8906653"/>
              <a:gd name="connsiteX36" fmla="*/ 11906765 w 11906765"/>
              <a:gd name="connsiteY36" fmla="*/ 7926921 h 8906653"/>
              <a:gd name="connsiteX37" fmla="*/ 11906765 w 11906765"/>
              <a:gd name="connsiteY37" fmla="*/ 8342565 h 8906653"/>
              <a:gd name="connsiteX38" fmla="*/ 11906765 w 11906765"/>
              <a:gd name="connsiteY38" fmla="*/ 8906653 h 8906653"/>
              <a:gd name="connsiteX39" fmla="*/ 11430494 w 11906765"/>
              <a:gd name="connsiteY39" fmla="*/ 8906653 h 8906653"/>
              <a:gd name="connsiteX40" fmla="*/ 10835156 w 11906765"/>
              <a:gd name="connsiteY40" fmla="*/ 8906653 h 8906653"/>
              <a:gd name="connsiteX41" fmla="*/ 10001683 w 11906765"/>
              <a:gd name="connsiteY41" fmla="*/ 8906653 h 8906653"/>
              <a:gd name="connsiteX42" fmla="*/ 9763547 w 11906765"/>
              <a:gd name="connsiteY42" fmla="*/ 8906653 h 8906653"/>
              <a:gd name="connsiteX43" fmla="*/ 9287277 w 11906765"/>
              <a:gd name="connsiteY43" fmla="*/ 8906653 h 8906653"/>
              <a:gd name="connsiteX44" fmla="*/ 8691938 w 11906765"/>
              <a:gd name="connsiteY44" fmla="*/ 8906653 h 8906653"/>
              <a:gd name="connsiteX45" fmla="*/ 8334735 w 11906765"/>
              <a:gd name="connsiteY45" fmla="*/ 8906653 h 8906653"/>
              <a:gd name="connsiteX46" fmla="*/ 7620330 w 11906765"/>
              <a:gd name="connsiteY46" fmla="*/ 8906653 h 8906653"/>
              <a:gd name="connsiteX47" fmla="*/ 6905924 w 11906765"/>
              <a:gd name="connsiteY47" fmla="*/ 8906653 h 8906653"/>
              <a:gd name="connsiteX48" fmla="*/ 6310585 w 11906765"/>
              <a:gd name="connsiteY48" fmla="*/ 8906653 h 8906653"/>
              <a:gd name="connsiteX49" fmla="*/ 5477112 w 11906765"/>
              <a:gd name="connsiteY49" fmla="*/ 8906653 h 8906653"/>
              <a:gd name="connsiteX50" fmla="*/ 5119909 w 11906765"/>
              <a:gd name="connsiteY50" fmla="*/ 8906653 h 8906653"/>
              <a:gd name="connsiteX51" fmla="*/ 4881774 w 11906765"/>
              <a:gd name="connsiteY51" fmla="*/ 8906653 h 8906653"/>
              <a:gd name="connsiteX52" fmla="*/ 4048300 w 11906765"/>
              <a:gd name="connsiteY52" fmla="*/ 8906653 h 8906653"/>
              <a:gd name="connsiteX53" fmla="*/ 3810165 w 11906765"/>
              <a:gd name="connsiteY53" fmla="*/ 8906653 h 8906653"/>
              <a:gd name="connsiteX54" fmla="*/ 3572029 w 11906765"/>
              <a:gd name="connsiteY54" fmla="*/ 8906653 h 8906653"/>
              <a:gd name="connsiteX55" fmla="*/ 2976691 w 11906765"/>
              <a:gd name="connsiteY55" fmla="*/ 8906653 h 8906653"/>
              <a:gd name="connsiteX56" fmla="*/ 2619488 w 11906765"/>
              <a:gd name="connsiteY56" fmla="*/ 8906653 h 8906653"/>
              <a:gd name="connsiteX57" fmla="*/ 2024150 w 11906765"/>
              <a:gd name="connsiteY57" fmla="*/ 8906653 h 8906653"/>
              <a:gd name="connsiteX58" fmla="*/ 1786015 w 11906765"/>
              <a:gd name="connsiteY58" fmla="*/ 8906653 h 8906653"/>
              <a:gd name="connsiteX59" fmla="*/ 1428812 w 11906765"/>
              <a:gd name="connsiteY59" fmla="*/ 8906653 h 8906653"/>
              <a:gd name="connsiteX60" fmla="*/ 595338 w 11906765"/>
              <a:gd name="connsiteY60" fmla="*/ 8906653 h 8906653"/>
              <a:gd name="connsiteX61" fmla="*/ 0 w 11906765"/>
              <a:gd name="connsiteY61" fmla="*/ 8906653 h 8906653"/>
              <a:gd name="connsiteX62" fmla="*/ 0 w 11906765"/>
              <a:gd name="connsiteY62" fmla="*/ 8401943 h 8906653"/>
              <a:gd name="connsiteX63" fmla="*/ 0 w 11906765"/>
              <a:gd name="connsiteY63" fmla="*/ 7986299 h 8906653"/>
              <a:gd name="connsiteX64" fmla="*/ 0 w 11906765"/>
              <a:gd name="connsiteY64" fmla="*/ 7303455 h 8906653"/>
              <a:gd name="connsiteX65" fmla="*/ 0 w 11906765"/>
              <a:gd name="connsiteY65" fmla="*/ 6531546 h 8906653"/>
              <a:gd name="connsiteX66" fmla="*/ 0 w 11906765"/>
              <a:gd name="connsiteY66" fmla="*/ 5759636 h 8906653"/>
              <a:gd name="connsiteX67" fmla="*/ 0 w 11906765"/>
              <a:gd name="connsiteY67" fmla="*/ 5165859 h 8906653"/>
              <a:gd name="connsiteX68" fmla="*/ 0 w 11906765"/>
              <a:gd name="connsiteY68" fmla="*/ 4572082 h 8906653"/>
              <a:gd name="connsiteX69" fmla="*/ 0 w 11906765"/>
              <a:gd name="connsiteY69" fmla="*/ 4156438 h 8906653"/>
              <a:gd name="connsiteX70" fmla="*/ 0 w 11906765"/>
              <a:gd name="connsiteY70" fmla="*/ 3473595 h 8906653"/>
              <a:gd name="connsiteX71" fmla="*/ 0 w 11906765"/>
              <a:gd name="connsiteY71" fmla="*/ 2968884 h 8906653"/>
              <a:gd name="connsiteX72" fmla="*/ 0 w 11906765"/>
              <a:gd name="connsiteY72" fmla="*/ 2553241 h 8906653"/>
              <a:gd name="connsiteX73" fmla="*/ 0 w 11906765"/>
              <a:gd name="connsiteY73" fmla="*/ 1870397 h 8906653"/>
              <a:gd name="connsiteX74" fmla="*/ 0 w 11906765"/>
              <a:gd name="connsiteY74" fmla="*/ 1454753 h 8906653"/>
              <a:gd name="connsiteX75" fmla="*/ 0 w 11906765"/>
              <a:gd name="connsiteY75" fmla="*/ 682843 h 8906653"/>
              <a:gd name="connsiteX76" fmla="*/ 0 w 11906765"/>
              <a:gd name="connsiteY76" fmla="*/ 0 h 8906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11906765" h="8906653" fill="none" extrusionOk="0">
                <a:moveTo>
                  <a:pt x="0" y="0"/>
                </a:moveTo>
                <a:cubicBezTo>
                  <a:pt x="151596" y="-23536"/>
                  <a:pt x="280251" y="1797"/>
                  <a:pt x="357203" y="0"/>
                </a:cubicBezTo>
                <a:cubicBezTo>
                  <a:pt x="434155" y="-1797"/>
                  <a:pt x="527446" y="22410"/>
                  <a:pt x="595338" y="0"/>
                </a:cubicBezTo>
                <a:cubicBezTo>
                  <a:pt x="663230" y="-22410"/>
                  <a:pt x="772845" y="12914"/>
                  <a:pt x="833474" y="0"/>
                </a:cubicBezTo>
                <a:cubicBezTo>
                  <a:pt x="894103" y="-12914"/>
                  <a:pt x="1079611" y="22700"/>
                  <a:pt x="1309744" y="0"/>
                </a:cubicBezTo>
                <a:cubicBezTo>
                  <a:pt x="1539877" y="-22700"/>
                  <a:pt x="1747260" y="23187"/>
                  <a:pt x="1905082" y="0"/>
                </a:cubicBezTo>
                <a:cubicBezTo>
                  <a:pt x="2062904" y="-23187"/>
                  <a:pt x="2353748" y="55504"/>
                  <a:pt x="2500421" y="0"/>
                </a:cubicBezTo>
                <a:cubicBezTo>
                  <a:pt x="2647094" y="-55504"/>
                  <a:pt x="2777027" y="55792"/>
                  <a:pt x="2976691" y="0"/>
                </a:cubicBezTo>
                <a:cubicBezTo>
                  <a:pt x="3176355" y="-55792"/>
                  <a:pt x="3316094" y="58773"/>
                  <a:pt x="3572030" y="0"/>
                </a:cubicBezTo>
                <a:cubicBezTo>
                  <a:pt x="3827966" y="-58773"/>
                  <a:pt x="3845087" y="40038"/>
                  <a:pt x="3929232" y="0"/>
                </a:cubicBezTo>
                <a:cubicBezTo>
                  <a:pt x="4013377" y="-40038"/>
                  <a:pt x="4231185" y="21737"/>
                  <a:pt x="4405503" y="0"/>
                </a:cubicBezTo>
                <a:cubicBezTo>
                  <a:pt x="4579821" y="-21737"/>
                  <a:pt x="4863611" y="94427"/>
                  <a:pt x="5238977" y="0"/>
                </a:cubicBezTo>
                <a:cubicBezTo>
                  <a:pt x="5614343" y="-94427"/>
                  <a:pt x="5568257" y="40629"/>
                  <a:pt x="5834315" y="0"/>
                </a:cubicBezTo>
                <a:cubicBezTo>
                  <a:pt x="6100373" y="-40629"/>
                  <a:pt x="6483149" y="44495"/>
                  <a:pt x="6667788" y="0"/>
                </a:cubicBezTo>
                <a:cubicBezTo>
                  <a:pt x="6852427" y="-44495"/>
                  <a:pt x="7166158" y="18003"/>
                  <a:pt x="7382194" y="0"/>
                </a:cubicBezTo>
                <a:cubicBezTo>
                  <a:pt x="7598230" y="-18003"/>
                  <a:pt x="7722633" y="38946"/>
                  <a:pt x="7977533" y="0"/>
                </a:cubicBezTo>
                <a:cubicBezTo>
                  <a:pt x="8232433" y="-38946"/>
                  <a:pt x="8400162" y="6090"/>
                  <a:pt x="8811006" y="0"/>
                </a:cubicBezTo>
                <a:cubicBezTo>
                  <a:pt x="9221850" y="-6090"/>
                  <a:pt x="9079113" y="20103"/>
                  <a:pt x="9168209" y="0"/>
                </a:cubicBezTo>
                <a:cubicBezTo>
                  <a:pt x="9257305" y="-20103"/>
                  <a:pt x="9611620" y="51494"/>
                  <a:pt x="9882615" y="0"/>
                </a:cubicBezTo>
                <a:cubicBezTo>
                  <a:pt x="10153610" y="-51494"/>
                  <a:pt x="10131326" y="1276"/>
                  <a:pt x="10239818" y="0"/>
                </a:cubicBezTo>
                <a:cubicBezTo>
                  <a:pt x="10348310" y="-1276"/>
                  <a:pt x="10586545" y="27248"/>
                  <a:pt x="10835156" y="0"/>
                </a:cubicBezTo>
                <a:cubicBezTo>
                  <a:pt x="11083767" y="-27248"/>
                  <a:pt x="11434970" y="16307"/>
                  <a:pt x="11906765" y="0"/>
                </a:cubicBezTo>
                <a:cubicBezTo>
                  <a:pt x="11963549" y="254130"/>
                  <a:pt x="11871428" y="469458"/>
                  <a:pt x="11906765" y="593777"/>
                </a:cubicBezTo>
                <a:cubicBezTo>
                  <a:pt x="11942102" y="718096"/>
                  <a:pt x="11847245" y="1151541"/>
                  <a:pt x="11906765" y="1365687"/>
                </a:cubicBezTo>
                <a:cubicBezTo>
                  <a:pt x="11966285" y="1579833"/>
                  <a:pt x="11890190" y="1797040"/>
                  <a:pt x="11906765" y="1959464"/>
                </a:cubicBezTo>
                <a:cubicBezTo>
                  <a:pt x="11923340" y="2121888"/>
                  <a:pt x="11905191" y="2194002"/>
                  <a:pt x="11906765" y="2286041"/>
                </a:cubicBezTo>
                <a:cubicBezTo>
                  <a:pt x="11908339" y="2378080"/>
                  <a:pt x="11844589" y="2672847"/>
                  <a:pt x="11906765" y="2879818"/>
                </a:cubicBezTo>
                <a:cubicBezTo>
                  <a:pt x="11968941" y="3086789"/>
                  <a:pt x="11882197" y="3307336"/>
                  <a:pt x="11906765" y="3473595"/>
                </a:cubicBezTo>
                <a:cubicBezTo>
                  <a:pt x="11931333" y="3639854"/>
                  <a:pt x="11825457" y="3920490"/>
                  <a:pt x="11906765" y="4156438"/>
                </a:cubicBezTo>
                <a:cubicBezTo>
                  <a:pt x="11988073" y="4392386"/>
                  <a:pt x="11867749" y="4339243"/>
                  <a:pt x="11906765" y="4483015"/>
                </a:cubicBezTo>
                <a:cubicBezTo>
                  <a:pt x="11945781" y="4626787"/>
                  <a:pt x="11892517" y="4795809"/>
                  <a:pt x="11906765" y="4898659"/>
                </a:cubicBezTo>
                <a:cubicBezTo>
                  <a:pt x="11921013" y="5001509"/>
                  <a:pt x="11878328" y="5351453"/>
                  <a:pt x="11906765" y="5581503"/>
                </a:cubicBezTo>
                <a:cubicBezTo>
                  <a:pt x="11935202" y="5811553"/>
                  <a:pt x="11860826" y="6001067"/>
                  <a:pt x="11906765" y="6264346"/>
                </a:cubicBezTo>
                <a:cubicBezTo>
                  <a:pt x="11952704" y="6527625"/>
                  <a:pt x="11897375" y="6453759"/>
                  <a:pt x="11906765" y="6590923"/>
                </a:cubicBezTo>
                <a:cubicBezTo>
                  <a:pt x="11916155" y="6728087"/>
                  <a:pt x="11890909" y="6819908"/>
                  <a:pt x="11906765" y="6917500"/>
                </a:cubicBezTo>
                <a:cubicBezTo>
                  <a:pt x="11922621" y="7015092"/>
                  <a:pt x="11852142" y="7340232"/>
                  <a:pt x="11906765" y="7511277"/>
                </a:cubicBezTo>
                <a:cubicBezTo>
                  <a:pt x="11961388" y="7682322"/>
                  <a:pt x="11905065" y="7826039"/>
                  <a:pt x="11906765" y="7926921"/>
                </a:cubicBezTo>
                <a:cubicBezTo>
                  <a:pt x="11908465" y="8027803"/>
                  <a:pt x="11885291" y="8164040"/>
                  <a:pt x="11906765" y="8342565"/>
                </a:cubicBezTo>
                <a:cubicBezTo>
                  <a:pt x="11928239" y="8521090"/>
                  <a:pt x="11895745" y="8630816"/>
                  <a:pt x="11906765" y="8906653"/>
                </a:cubicBezTo>
                <a:cubicBezTo>
                  <a:pt x="11744006" y="8922407"/>
                  <a:pt x="11565782" y="8894469"/>
                  <a:pt x="11430494" y="8906653"/>
                </a:cubicBezTo>
                <a:cubicBezTo>
                  <a:pt x="11295206" y="8918837"/>
                  <a:pt x="11128855" y="8854561"/>
                  <a:pt x="10835156" y="8906653"/>
                </a:cubicBezTo>
                <a:cubicBezTo>
                  <a:pt x="10541457" y="8958745"/>
                  <a:pt x="10380521" y="8854571"/>
                  <a:pt x="10001683" y="8906653"/>
                </a:cubicBezTo>
                <a:cubicBezTo>
                  <a:pt x="9622845" y="8958735"/>
                  <a:pt x="9881459" y="8899392"/>
                  <a:pt x="9763547" y="8906653"/>
                </a:cubicBezTo>
                <a:cubicBezTo>
                  <a:pt x="9645635" y="8913914"/>
                  <a:pt x="9488394" y="8858831"/>
                  <a:pt x="9287277" y="8906653"/>
                </a:cubicBezTo>
                <a:cubicBezTo>
                  <a:pt x="9086160" y="8954475"/>
                  <a:pt x="8830254" y="8859057"/>
                  <a:pt x="8691938" y="8906653"/>
                </a:cubicBezTo>
                <a:cubicBezTo>
                  <a:pt x="8553622" y="8954249"/>
                  <a:pt x="8502163" y="8866425"/>
                  <a:pt x="8334735" y="8906653"/>
                </a:cubicBezTo>
                <a:cubicBezTo>
                  <a:pt x="8167307" y="8946881"/>
                  <a:pt x="7949274" y="8858203"/>
                  <a:pt x="7620330" y="8906653"/>
                </a:cubicBezTo>
                <a:cubicBezTo>
                  <a:pt x="7291386" y="8955103"/>
                  <a:pt x="7079064" y="8890201"/>
                  <a:pt x="6905924" y="8906653"/>
                </a:cubicBezTo>
                <a:cubicBezTo>
                  <a:pt x="6732784" y="8923105"/>
                  <a:pt x="6454873" y="8854795"/>
                  <a:pt x="6310585" y="8906653"/>
                </a:cubicBezTo>
                <a:cubicBezTo>
                  <a:pt x="6166297" y="8958511"/>
                  <a:pt x="5760088" y="8884476"/>
                  <a:pt x="5477112" y="8906653"/>
                </a:cubicBezTo>
                <a:cubicBezTo>
                  <a:pt x="5194136" y="8928830"/>
                  <a:pt x="5238609" y="8873102"/>
                  <a:pt x="5119909" y="8906653"/>
                </a:cubicBezTo>
                <a:cubicBezTo>
                  <a:pt x="5001209" y="8940204"/>
                  <a:pt x="4965895" y="8883130"/>
                  <a:pt x="4881774" y="8906653"/>
                </a:cubicBezTo>
                <a:cubicBezTo>
                  <a:pt x="4797654" y="8930176"/>
                  <a:pt x="4396175" y="8868556"/>
                  <a:pt x="4048300" y="8906653"/>
                </a:cubicBezTo>
                <a:cubicBezTo>
                  <a:pt x="3700425" y="8944750"/>
                  <a:pt x="3924690" y="8905102"/>
                  <a:pt x="3810165" y="8906653"/>
                </a:cubicBezTo>
                <a:cubicBezTo>
                  <a:pt x="3695640" y="8908204"/>
                  <a:pt x="3650691" y="8899911"/>
                  <a:pt x="3572029" y="8906653"/>
                </a:cubicBezTo>
                <a:cubicBezTo>
                  <a:pt x="3493367" y="8913395"/>
                  <a:pt x="3103741" y="8869446"/>
                  <a:pt x="2976691" y="8906653"/>
                </a:cubicBezTo>
                <a:cubicBezTo>
                  <a:pt x="2849641" y="8943860"/>
                  <a:pt x="2735289" y="8871244"/>
                  <a:pt x="2619488" y="8906653"/>
                </a:cubicBezTo>
                <a:cubicBezTo>
                  <a:pt x="2503687" y="8942062"/>
                  <a:pt x="2215210" y="8891125"/>
                  <a:pt x="2024150" y="8906653"/>
                </a:cubicBezTo>
                <a:cubicBezTo>
                  <a:pt x="1833090" y="8922181"/>
                  <a:pt x="1863215" y="8894227"/>
                  <a:pt x="1786015" y="8906653"/>
                </a:cubicBezTo>
                <a:cubicBezTo>
                  <a:pt x="1708816" y="8919079"/>
                  <a:pt x="1531363" y="8871758"/>
                  <a:pt x="1428812" y="8906653"/>
                </a:cubicBezTo>
                <a:cubicBezTo>
                  <a:pt x="1326261" y="8941548"/>
                  <a:pt x="804413" y="8824466"/>
                  <a:pt x="595338" y="8906653"/>
                </a:cubicBezTo>
                <a:cubicBezTo>
                  <a:pt x="386263" y="8988840"/>
                  <a:pt x="292978" y="8835516"/>
                  <a:pt x="0" y="8906653"/>
                </a:cubicBezTo>
                <a:cubicBezTo>
                  <a:pt x="-18306" y="8797694"/>
                  <a:pt x="4878" y="8538896"/>
                  <a:pt x="0" y="8401943"/>
                </a:cubicBezTo>
                <a:cubicBezTo>
                  <a:pt x="-4878" y="8264990"/>
                  <a:pt x="28928" y="8171483"/>
                  <a:pt x="0" y="7986299"/>
                </a:cubicBezTo>
                <a:cubicBezTo>
                  <a:pt x="-28928" y="7801115"/>
                  <a:pt x="21113" y="7532635"/>
                  <a:pt x="0" y="7303455"/>
                </a:cubicBezTo>
                <a:cubicBezTo>
                  <a:pt x="-21113" y="7074275"/>
                  <a:pt x="7754" y="6775316"/>
                  <a:pt x="0" y="6531546"/>
                </a:cubicBezTo>
                <a:cubicBezTo>
                  <a:pt x="-7754" y="6287776"/>
                  <a:pt x="68669" y="6033746"/>
                  <a:pt x="0" y="5759636"/>
                </a:cubicBezTo>
                <a:cubicBezTo>
                  <a:pt x="-68669" y="5485526"/>
                  <a:pt x="54049" y="5462088"/>
                  <a:pt x="0" y="5165859"/>
                </a:cubicBezTo>
                <a:cubicBezTo>
                  <a:pt x="-54049" y="4869630"/>
                  <a:pt x="58659" y="4742758"/>
                  <a:pt x="0" y="4572082"/>
                </a:cubicBezTo>
                <a:cubicBezTo>
                  <a:pt x="-58659" y="4401406"/>
                  <a:pt x="32094" y="4241745"/>
                  <a:pt x="0" y="4156438"/>
                </a:cubicBezTo>
                <a:cubicBezTo>
                  <a:pt x="-32094" y="4071131"/>
                  <a:pt x="59069" y="3767505"/>
                  <a:pt x="0" y="3473595"/>
                </a:cubicBezTo>
                <a:cubicBezTo>
                  <a:pt x="-59069" y="3179685"/>
                  <a:pt x="48196" y="3072421"/>
                  <a:pt x="0" y="2968884"/>
                </a:cubicBezTo>
                <a:cubicBezTo>
                  <a:pt x="-48196" y="2865347"/>
                  <a:pt x="39840" y="2680927"/>
                  <a:pt x="0" y="2553241"/>
                </a:cubicBezTo>
                <a:cubicBezTo>
                  <a:pt x="-39840" y="2425555"/>
                  <a:pt x="37631" y="2197149"/>
                  <a:pt x="0" y="1870397"/>
                </a:cubicBezTo>
                <a:cubicBezTo>
                  <a:pt x="-37631" y="1543645"/>
                  <a:pt x="38666" y="1608230"/>
                  <a:pt x="0" y="1454753"/>
                </a:cubicBezTo>
                <a:cubicBezTo>
                  <a:pt x="-38666" y="1301276"/>
                  <a:pt x="34663" y="996440"/>
                  <a:pt x="0" y="682843"/>
                </a:cubicBezTo>
                <a:cubicBezTo>
                  <a:pt x="-34663" y="369246"/>
                  <a:pt x="2230" y="257048"/>
                  <a:pt x="0" y="0"/>
                </a:cubicBezTo>
                <a:close/>
              </a:path>
              <a:path w="11906765" h="8906653" stroke="0" extrusionOk="0">
                <a:moveTo>
                  <a:pt x="0" y="0"/>
                </a:moveTo>
                <a:cubicBezTo>
                  <a:pt x="58818" y="-1323"/>
                  <a:pt x="167765" y="21187"/>
                  <a:pt x="238135" y="0"/>
                </a:cubicBezTo>
                <a:cubicBezTo>
                  <a:pt x="308506" y="-21187"/>
                  <a:pt x="888204" y="87450"/>
                  <a:pt x="1071609" y="0"/>
                </a:cubicBezTo>
                <a:cubicBezTo>
                  <a:pt x="1255014" y="-87450"/>
                  <a:pt x="1714297" y="42513"/>
                  <a:pt x="1905082" y="0"/>
                </a:cubicBezTo>
                <a:cubicBezTo>
                  <a:pt x="2095867" y="-42513"/>
                  <a:pt x="2458429" y="22727"/>
                  <a:pt x="2738556" y="0"/>
                </a:cubicBezTo>
                <a:cubicBezTo>
                  <a:pt x="3018683" y="-22727"/>
                  <a:pt x="3287403" y="71004"/>
                  <a:pt x="3452962" y="0"/>
                </a:cubicBezTo>
                <a:cubicBezTo>
                  <a:pt x="3618521" y="-71004"/>
                  <a:pt x="3621244" y="14866"/>
                  <a:pt x="3691097" y="0"/>
                </a:cubicBezTo>
                <a:cubicBezTo>
                  <a:pt x="3760950" y="-14866"/>
                  <a:pt x="3874039" y="10918"/>
                  <a:pt x="3929232" y="0"/>
                </a:cubicBezTo>
                <a:cubicBezTo>
                  <a:pt x="3984425" y="-10918"/>
                  <a:pt x="4364430" y="49365"/>
                  <a:pt x="4643638" y="0"/>
                </a:cubicBezTo>
                <a:cubicBezTo>
                  <a:pt x="4922846" y="-49365"/>
                  <a:pt x="4905379" y="20941"/>
                  <a:pt x="5000841" y="0"/>
                </a:cubicBezTo>
                <a:cubicBezTo>
                  <a:pt x="5096303" y="-20941"/>
                  <a:pt x="5350066" y="56652"/>
                  <a:pt x="5477112" y="0"/>
                </a:cubicBezTo>
                <a:cubicBezTo>
                  <a:pt x="5604158" y="-56652"/>
                  <a:pt x="5949468" y="94532"/>
                  <a:pt x="6310585" y="0"/>
                </a:cubicBezTo>
                <a:cubicBezTo>
                  <a:pt x="6671702" y="-94532"/>
                  <a:pt x="6736190" y="79746"/>
                  <a:pt x="7144059" y="0"/>
                </a:cubicBezTo>
                <a:cubicBezTo>
                  <a:pt x="7551928" y="-79746"/>
                  <a:pt x="7480114" y="47918"/>
                  <a:pt x="7620330" y="0"/>
                </a:cubicBezTo>
                <a:cubicBezTo>
                  <a:pt x="7760546" y="-47918"/>
                  <a:pt x="7807201" y="27296"/>
                  <a:pt x="7858465" y="0"/>
                </a:cubicBezTo>
                <a:cubicBezTo>
                  <a:pt x="7909730" y="-27296"/>
                  <a:pt x="8431126" y="84489"/>
                  <a:pt x="8691938" y="0"/>
                </a:cubicBezTo>
                <a:cubicBezTo>
                  <a:pt x="8952750" y="-84489"/>
                  <a:pt x="8875401" y="15473"/>
                  <a:pt x="8930074" y="0"/>
                </a:cubicBezTo>
                <a:cubicBezTo>
                  <a:pt x="8984747" y="-15473"/>
                  <a:pt x="9484519" y="41362"/>
                  <a:pt x="9763547" y="0"/>
                </a:cubicBezTo>
                <a:cubicBezTo>
                  <a:pt x="10042575" y="-41362"/>
                  <a:pt x="10041578" y="20842"/>
                  <a:pt x="10120750" y="0"/>
                </a:cubicBezTo>
                <a:cubicBezTo>
                  <a:pt x="10199922" y="-20842"/>
                  <a:pt x="10340624" y="32220"/>
                  <a:pt x="10477953" y="0"/>
                </a:cubicBezTo>
                <a:cubicBezTo>
                  <a:pt x="10615282" y="-32220"/>
                  <a:pt x="10852904" y="60257"/>
                  <a:pt x="11192359" y="0"/>
                </a:cubicBezTo>
                <a:cubicBezTo>
                  <a:pt x="11531814" y="-60257"/>
                  <a:pt x="11591083" y="35993"/>
                  <a:pt x="11906765" y="0"/>
                </a:cubicBezTo>
                <a:cubicBezTo>
                  <a:pt x="11955063" y="315703"/>
                  <a:pt x="11884943" y="461543"/>
                  <a:pt x="11906765" y="682843"/>
                </a:cubicBezTo>
                <a:cubicBezTo>
                  <a:pt x="11928587" y="904143"/>
                  <a:pt x="11817243" y="1087357"/>
                  <a:pt x="11906765" y="1454753"/>
                </a:cubicBezTo>
                <a:cubicBezTo>
                  <a:pt x="11996287" y="1822149"/>
                  <a:pt x="11901429" y="1709555"/>
                  <a:pt x="11906765" y="1870397"/>
                </a:cubicBezTo>
                <a:cubicBezTo>
                  <a:pt x="11912101" y="2031239"/>
                  <a:pt x="11840460" y="2322482"/>
                  <a:pt x="11906765" y="2553241"/>
                </a:cubicBezTo>
                <a:cubicBezTo>
                  <a:pt x="11973070" y="2784000"/>
                  <a:pt x="11825697" y="2897123"/>
                  <a:pt x="11906765" y="3236084"/>
                </a:cubicBezTo>
                <a:cubicBezTo>
                  <a:pt x="11987833" y="3575045"/>
                  <a:pt x="11876543" y="3457817"/>
                  <a:pt x="11906765" y="3562661"/>
                </a:cubicBezTo>
                <a:cubicBezTo>
                  <a:pt x="11936987" y="3667505"/>
                  <a:pt x="11884215" y="3869425"/>
                  <a:pt x="11906765" y="4067372"/>
                </a:cubicBezTo>
                <a:cubicBezTo>
                  <a:pt x="11929315" y="4265319"/>
                  <a:pt x="11848700" y="4587643"/>
                  <a:pt x="11906765" y="4839281"/>
                </a:cubicBezTo>
                <a:cubicBezTo>
                  <a:pt x="11964830" y="5090919"/>
                  <a:pt x="11867760" y="5132806"/>
                  <a:pt x="11906765" y="5254925"/>
                </a:cubicBezTo>
                <a:cubicBezTo>
                  <a:pt x="11945770" y="5377044"/>
                  <a:pt x="11886686" y="5515144"/>
                  <a:pt x="11906765" y="5581503"/>
                </a:cubicBezTo>
                <a:cubicBezTo>
                  <a:pt x="11926844" y="5647862"/>
                  <a:pt x="11904263" y="5977734"/>
                  <a:pt x="11906765" y="6264346"/>
                </a:cubicBezTo>
                <a:cubicBezTo>
                  <a:pt x="11909267" y="6550958"/>
                  <a:pt x="11868186" y="6638250"/>
                  <a:pt x="11906765" y="6769056"/>
                </a:cubicBezTo>
                <a:cubicBezTo>
                  <a:pt x="11945344" y="6899862"/>
                  <a:pt x="11863115" y="7109392"/>
                  <a:pt x="11906765" y="7273767"/>
                </a:cubicBezTo>
                <a:cubicBezTo>
                  <a:pt x="11950415" y="7438142"/>
                  <a:pt x="11885250" y="7707648"/>
                  <a:pt x="11906765" y="7867543"/>
                </a:cubicBezTo>
                <a:cubicBezTo>
                  <a:pt x="11928280" y="8027438"/>
                  <a:pt x="11869899" y="8209773"/>
                  <a:pt x="11906765" y="8372254"/>
                </a:cubicBezTo>
                <a:cubicBezTo>
                  <a:pt x="11943631" y="8534735"/>
                  <a:pt x="11904048" y="8782790"/>
                  <a:pt x="11906765" y="8906653"/>
                </a:cubicBezTo>
                <a:cubicBezTo>
                  <a:pt x="11790591" y="8929778"/>
                  <a:pt x="11656205" y="8884800"/>
                  <a:pt x="11430494" y="8906653"/>
                </a:cubicBezTo>
                <a:cubicBezTo>
                  <a:pt x="11204783" y="8928506"/>
                  <a:pt x="10771264" y="8863419"/>
                  <a:pt x="10597021" y="8906653"/>
                </a:cubicBezTo>
                <a:cubicBezTo>
                  <a:pt x="10422778" y="8949887"/>
                  <a:pt x="10039466" y="8839616"/>
                  <a:pt x="9763547" y="8906653"/>
                </a:cubicBezTo>
                <a:cubicBezTo>
                  <a:pt x="9487628" y="8973690"/>
                  <a:pt x="9417842" y="8883609"/>
                  <a:pt x="9168209" y="8906653"/>
                </a:cubicBezTo>
                <a:cubicBezTo>
                  <a:pt x="8918576" y="8929697"/>
                  <a:pt x="8819157" y="8869331"/>
                  <a:pt x="8691938" y="8906653"/>
                </a:cubicBezTo>
                <a:cubicBezTo>
                  <a:pt x="8564719" y="8943975"/>
                  <a:pt x="8434896" y="8900335"/>
                  <a:pt x="8334735" y="8906653"/>
                </a:cubicBezTo>
                <a:cubicBezTo>
                  <a:pt x="8234574" y="8912971"/>
                  <a:pt x="7822451" y="8821270"/>
                  <a:pt x="7620330" y="8906653"/>
                </a:cubicBezTo>
                <a:cubicBezTo>
                  <a:pt x="7418209" y="8992036"/>
                  <a:pt x="7423273" y="8887866"/>
                  <a:pt x="7263127" y="8906653"/>
                </a:cubicBezTo>
                <a:cubicBezTo>
                  <a:pt x="7102981" y="8925440"/>
                  <a:pt x="6746594" y="8811765"/>
                  <a:pt x="6429653" y="8906653"/>
                </a:cubicBezTo>
                <a:cubicBezTo>
                  <a:pt x="6112712" y="9001541"/>
                  <a:pt x="6208623" y="8864489"/>
                  <a:pt x="6072450" y="8906653"/>
                </a:cubicBezTo>
                <a:cubicBezTo>
                  <a:pt x="5936277" y="8948817"/>
                  <a:pt x="5939253" y="8888905"/>
                  <a:pt x="5834315" y="8906653"/>
                </a:cubicBezTo>
                <a:cubicBezTo>
                  <a:pt x="5729377" y="8924401"/>
                  <a:pt x="5567973" y="8868740"/>
                  <a:pt x="5477112" y="8906653"/>
                </a:cubicBezTo>
                <a:cubicBezTo>
                  <a:pt x="5386251" y="8944566"/>
                  <a:pt x="5156819" y="8886646"/>
                  <a:pt x="5000841" y="8906653"/>
                </a:cubicBezTo>
                <a:cubicBezTo>
                  <a:pt x="4844863" y="8926660"/>
                  <a:pt x="4860900" y="8889957"/>
                  <a:pt x="4762706" y="8906653"/>
                </a:cubicBezTo>
                <a:cubicBezTo>
                  <a:pt x="4664513" y="8923349"/>
                  <a:pt x="4511476" y="8877888"/>
                  <a:pt x="4286435" y="8906653"/>
                </a:cubicBezTo>
                <a:cubicBezTo>
                  <a:pt x="4061394" y="8935418"/>
                  <a:pt x="3779672" y="8824764"/>
                  <a:pt x="3452962" y="8906653"/>
                </a:cubicBezTo>
                <a:cubicBezTo>
                  <a:pt x="3126252" y="8988542"/>
                  <a:pt x="2907879" y="8869521"/>
                  <a:pt x="2738556" y="8906653"/>
                </a:cubicBezTo>
                <a:cubicBezTo>
                  <a:pt x="2569233" y="8943785"/>
                  <a:pt x="2609770" y="8884087"/>
                  <a:pt x="2500421" y="8906653"/>
                </a:cubicBezTo>
                <a:cubicBezTo>
                  <a:pt x="2391073" y="8929219"/>
                  <a:pt x="2128969" y="8883487"/>
                  <a:pt x="2024150" y="8906653"/>
                </a:cubicBezTo>
                <a:cubicBezTo>
                  <a:pt x="1919331" y="8929819"/>
                  <a:pt x="1599432" y="8900493"/>
                  <a:pt x="1309744" y="8906653"/>
                </a:cubicBezTo>
                <a:cubicBezTo>
                  <a:pt x="1020056" y="8912813"/>
                  <a:pt x="1028131" y="8891882"/>
                  <a:pt x="952541" y="8906653"/>
                </a:cubicBezTo>
                <a:cubicBezTo>
                  <a:pt x="876951" y="8921424"/>
                  <a:pt x="761665" y="8871151"/>
                  <a:pt x="595338" y="8906653"/>
                </a:cubicBezTo>
                <a:cubicBezTo>
                  <a:pt x="429011" y="8942155"/>
                  <a:pt x="193618" y="8903362"/>
                  <a:pt x="0" y="8906653"/>
                </a:cubicBezTo>
                <a:cubicBezTo>
                  <a:pt x="-9781" y="8651552"/>
                  <a:pt x="56270" y="8365427"/>
                  <a:pt x="0" y="8134743"/>
                </a:cubicBezTo>
                <a:cubicBezTo>
                  <a:pt x="-56270" y="7904059"/>
                  <a:pt x="59445" y="7748836"/>
                  <a:pt x="0" y="7540966"/>
                </a:cubicBezTo>
                <a:cubicBezTo>
                  <a:pt x="-59445" y="7333096"/>
                  <a:pt x="39192" y="7013817"/>
                  <a:pt x="0" y="6858123"/>
                </a:cubicBezTo>
                <a:cubicBezTo>
                  <a:pt x="-39192" y="6702429"/>
                  <a:pt x="9757" y="6391797"/>
                  <a:pt x="0" y="6264346"/>
                </a:cubicBezTo>
                <a:cubicBezTo>
                  <a:pt x="-9757" y="6136895"/>
                  <a:pt x="22492" y="5943458"/>
                  <a:pt x="0" y="5759636"/>
                </a:cubicBezTo>
                <a:cubicBezTo>
                  <a:pt x="-22492" y="5575814"/>
                  <a:pt x="52055" y="5396936"/>
                  <a:pt x="0" y="5165859"/>
                </a:cubicBezTo>
                <a:cubicBezTo>
                  <a:pt x="-52055" y="4934782"/>
                  <a:pt x="27390" y="4701287"/>
                  <a:pt x="0" y="4393949"/>
                </a:cubicBezTo>
                <a:cubicBezTo>
                  <a:pt x="-27390" y="4086611"/>
                  <a:pt x="58402" y="4030504"/>
                  <a:pt x="0" y="3889238"/>
                </a:cubicBezTo>
                <a:cubicBezTo>
                  <a:pt x="-58402" y="3747972"/>
                  <a:pt x="83880" y="3289994"/>
                  <a:pt x="0" y="3117329"/>
                </a:cubicBezTo>
                <a:cubicBezTo>
                  <a:pt x="-83880" y="2944664"/>
                  <a:pt x="9952" y="2567239"/>
                  <a:pt x="0" y="2345419"/>
                </a:cubicBezTo>
                <a:cubicBezTo>
                  <a:pt x="-9952" y="2123599"/>
                  <a:pt x="9253" y="1923526"/>
                  <a:pt x="0" y="1662575"/>
                </a:cubicBezTo>
                <a:cubicBezTo>
                  <a:pt x="-9253" y="1401624"/>
                  <a:pt x="2419" y="1435061"/>
                  <a:pt x="0" y="1335998"/>
                </a:cubicBezTo>
                <a:cubicBezTo>
                  <a:pt x="-2419" y="1236935"/>
                  <a:pt x="53141" y="811901"/>
                  <a:pt x="0" y="653155"/>
                </a:cubicBezTo>
                <a:cubicBezTo>
                  <a:pt x="-53141" y="494409"/>
                  <a:pt x="23205" y="261235"/>
                  <a:pt x="0" y="0"/>
                </a:cubicBezTo>
                <a:close/>
              </a:path>
            </a:pathLst>
          </a:custGeom>
          <a:ln w="57150">
            <a:solidFill>
              <a:srgbClr val="B968D2"/>
            </a:solidFill>
            <a:extLst>
              <a:ext uri="{C807C97D-BFC1-408E-A445-0C87EB9F89A2}">
                <ask:lineSketchStyleProps xmlns:ask="http://schemas.microsoft.com/office/drawing/2018/sketchyshapes" sd="2240274944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D9C79D95-3B7B-4CA0-8E80-EEF48B6987C2}"/>
              </a:ext>
            </a:extLst>
          </p:cNvPr>
          <p:cNvSpPr txBox="1"/>
          <p:nvPr/>
        </p:nvSpPr>
        <p:spPr>
          <a:xfrm>
            <a:off x="3097449" y="112087"/>
            <a:ext cx="8417490" cy="1768237"/>
          </a:xfrm>
          <a:prstGeom prst="rect">
            <a:avLst/>
          </a:prstGeom>
          <a:noFill/>
        </p:spPr>
        <p:txBody>
          <a:bodyPr wrap="square">
            <a:prstTxWarp prst="textWave4">
              <a:avLst>
                <a:gd name="adj1" fmla="val 12500"/>
                <a:gd name="adj2" fmla="val -363"/>
              </a:avLst>
            </a:prstTxWarp>
            <a:spAutoFit/>
          </a:bodyPr>
          <a:lstStyle/>
          <a:p>
            <a:r>
              <a:rPr lang="fr-FR" sz="2800" b="1" dirty="0">
                <a:ln w="22225">
                  <a:solidFill>
                    <a:srgbClr val="FCD4F9"/>
                  </a:solidFill>
                  <a:prstDash val="solid"/>
                </a:ln>
                <a:solidFill>
                  <a:srgbClr val="B968D2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latin typeface="Isla de Tabarca" panose="02000500000000000000" pitchFamily="2" charset="0"/>
                <a:ea typeface="DoodleDings 2 RetroFlowers" pitchFamily="2" charset="-128"/>
                <a:cs typeface="DoodleDings 2 RetroFlowers" pitchFamily="2" charset="-128"/>
              </a:rPr>
              <a:t>Nature y es-tu ?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34DD318D-CF7F-42F2-B541-E263D5B52AFC}"/>
              </a:ext>
            </a:extLst>
          </p:cNvPr>
          <p:cNvSpPr txBox="1"/>
          <p:nvPr/>
        </p:nvSpPr>
        <p:spPr>
          <a:xfrm>
            <a:off x="7359322" y="2329748"/>
            <a:ext cx="548924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Dans la Classe de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1EB1B0-707E-4169-9AFF-F11516B75624}"/>
              </a:ext>
            </a:extLst>
          </p:cNvPr>
          <p:cNvSpPr txBox="1"/>
          <p:nvPr/>
        </p:nvSpPr>
        <p:spPr>
          <a:xfrm>
            <a:off x="7917602" y="3834189"/>
            <a:ext cx="28434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A3BF25D-D4B8-4DF6-917B-FBE71E336D58}"/>
              </a:ext>
            </a:extLst>
          </p:cNvPr>
          <p:cNvSpPr txBox="1"/>
          <p:nvPr/>
        </p:nvSpPr>
        <p:spPr>
          <a:xfrm>
            <a:off x="2506375" y="8008441"/>
            <a:ext cx="518264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dirty="0">
                <a:solidFill>
                  <a:schemeClr val="accent6">
                    <a:lumMod val="50000"/>
                  </a:schemeClr>
                </a:solidFill>
                <a:latin typeface="Isla de Tabarca" panose="02000500000000000000" pitchFamily="2" charset="0"/>
              </a:rPr>
              <a:t>Enseignant :……</a:t>
            </a:r>
          </a:p>
          <a:p>
            <a:endParaRPr lang="fr-FR" sz="4400" dirty="0">
              <a:latin typeface="Isla de Tabarca" panose="020005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40DD9CBA-1D9C-4F60-BD9B-D0597183A70E}"/>
              </a:ext>
            </a:extLst>
          </p:cNvPr>
          <p:cNvSpPr txBox="1"/>
          <p:nvPr/>
        </p:nvSpPr>
        <p:spPr>
          <a:xfrm>
            <a:off x="5452998" y="8362384"/>
            <a:ext cx="67390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…………………………………………………………………………………………………..</a:t>
            </a:r>
          </a:p>
        </p:txBody>
      </p:sp>
      <p:pic>
        <p:nvPicPr>
          <p:cNvPr id="10" name="Picture 2" descr="ecureuils">
            <a:extLst>
              <a:ext uri="{FF2B5EF4-FFF2-40B4-BE49-F238E27FC236}">
                <a16:creationId xmlns:a16="http://schemas.microsoft.com/office/drawing/2014/main" id="{98FD7DC0-9A3D-4164-AAC4-9A2D748F72A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45462" y="160653"/>
            <a:ext cx="5702742" cy="838639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8" name="Image 17" descr="Une image contenant plante&#10;&#10;Description générée automatiquement">
            <a:extLst>
              <a:ext uri="{FF2B5EF4-FFF2-40B4-BE49-F238E27FC236}">
                <a16:creationId xmlns:a16="http://schemas.microsoft.com/office/drawing/2014/main" id="{C2CD0991-AF98-468A-9C9C-E428666A75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958190">
            <a:off x="7607342" y="3997752"/>
            <a:ext cx="4156566" cy="4440597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2ADDA9EA-5A6E-4CB0-8848-9A94BDB7B93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51512" y="8625271"/>
            <a:ext cx="1969179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163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</TotalTime>
  <Words>81</Words>
  <Application>Microsoft Office PowerPoint</Application>
  <PresentationFormat>Personnalisé</PresentationFormat>
  <Paragraphs>31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Isla de Tabarca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Geneviève Dubois</dc:creator>
  <cp:lastModifiedBy>Geneviève Dubois</cp:lastModifiedBy>
  <cp:revision>3</cp:revision>
  <dcterms:created xsi:type="dcterms:W3CDTF">2021-07-26T12:26:09Z</dcterms:created>
  <dcterms:modified xsi:type="dcterms:W3CDTF">2021-07-27T16:42:47Z</dcterms:modified>
</cp:coreProperties>
</file>