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6" r:id="rId2"/>
    <p:sldId id="269" r:id="rId3"/>
    <p:sldId id="265" r:id="rId4"/>
    <p:sldId id="264" r:id="rId5"/>
    <p:sldId id="261" r:id="rId6"/>
    <p:sldId id="262" r:id="rId7"/>
    <p:sldId id="263" r:id="rId8"/>
    <p:sldId id="256" r:id="rId9"/>
    <p:sldId id="267" r:id="rId10"/>
    <p:sldId id="268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F26D"/>
    <a:srgbClr val="00BC55"/>
    <a:srgbClr val="395C7F"/>
    <a:srgbClr val="0EF645"/>
    <a:srgbClr val="7A3660"/>
    <a:srgbClr val="FFFF66"/>
    <a:srgbClr val="FF9999"/>
    <a:srgbClr val="FF99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6DCEB-8289-4765-A209-EB5C17F36C5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06002-29D5-43EF-8DE1-7452CB4EC6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14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Aromatron Ornaments" pitchFamily="50" charset="0"/>
              </a:rPr>
              <a:t>ReCreatisse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06002-29D5-43EF-8DE1-7452CB4EC62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17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Aromatron Ornaments" pitchFamily="50" charset="0"/>
              </a:rPr>
              <a:t>ReCreatisse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06002-29D5-43EF-8DE1-7452CB4EC62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54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60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5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10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0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50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65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7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53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85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B57BB-47C7-4110-B5C7-729A6F54443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D418D-0C43-4159-A8B6-46BCDA327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15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CC0B36-081F-4716-A831-F2FD33854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14397" r="8041" b="14114"/>
          <a:stretch/>
        </p:blipFill>
        <p:spPr>
          <a:xfrm>
            <a:off x="74454" y="131975"/>
            <a:ext cx="4427860" cy="297561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5" name="Image 4" descr="Une image contenant texte, lampe&#10;&#10;Description générée automatiquement">
            <a:extLst>
              <a:ext uri="{FF2B5EF4-FFF2-40B4-BE49-F238E27FC236}">
                <a16:creationId xmlns:a16="http://schemas.microsoft.com/office/drawing/2014/main" id="{D4C13245-863F-4517-A859-3867AC3A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6503">
            <a:off x="2812230" y="281913"/>
            <a:ext cx="1828804" cy="18288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F7F3F8-C02A-4A65-8585-7CC2DB428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2149" flipH="1">
            <a:off x="273405" y="532535"/>
            <a:ext cx="854894" cy="11113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5A95B22-DE41-45D5-B780-DE3DBC0FFDC0}"/>
              </a:ext>
            </a:extLst>
          </p:cNvPr>
          <p:cNvSpPr txBox="1"/>
          <p:nvPr/>
        </p:nvSpPr>
        <p:spPr>
          <a:xfrm>
            <a:off x="768353" y="1839522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2C679C-AA6D-4FD6-A9B4-755EAE44CAA5}"/>
              </a:ext>
            </a:extLst>
          </p:cNvPr>
          <p:cNvSpPr txBox="1"/>
          <p:nvPr/>
        </p:nvSpPr>
        <p:spPr>
          <a:xfrm>
            <a:off x="189150" y="2552608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850660-1835-4886-8ED5-335781EB60D6}"/>
              </a:ext>
            </a:extLst>
          </p:cNvPr>
          <p:cNvSpPr txBox="1"/>
          <p:nvPr/>
        </p:nvSpPr>
        <p:spPr>
          <a:xfrm>
            <a:off x="3618551" y="2810327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47E8DD-440F-4BDD-B41A-34502634F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1265"/>
            <a:ext cx="4791871" cy="30970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B59B66-5E1D-4E48-9D4D-9F27D7077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9" y="3429000"/>
            <a:ext cx="4791871" cy="30970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6923C7-7540-462E-AFD7-3E52A2F6C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4791871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9F634-DE24-40F5-9648-C8957B8C44B2}"/>
              </a:ext>
            </a:extLst>
          </p:cNvPr>
          <p:cNvSpPr/>
          <p:nvPr/>
        </p:nvSpPr>
        <p:spPr>
          <a:xfrm>
            <a:off x="97061" y="88377"/>
            <a:ext cx="4405253" cy="3007151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n w="57150"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3D0AB5-DAF5-43A7-999B-FB9A10ECF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520038" y="293882"/>
            <a:ext cx="411642" cy="552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61D911-8758-4476-AA0D-68776D410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260021" y="1158843"/>
            <a:ext cx="549549" cy="7376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47D917-A16A-4EBD-980B-1A68D8F1A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1123285" y="668405"/>
            <a:ext cx="432064" cy="5799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4E96F1-EADD-42A7-AFC3-58CBE1ACE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2686686" y="883179"/>
            <a:ext cx="731974" cy="9825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006F0F-EB1E-440E-93CA-BEBF8108D5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2560447" y="261400"/>
            <a:ext cx="261859" cy="3514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6BB7A1-7DDB-4B12-A8A0-D6F55831C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2025188" y="463092"/>
            <a:ext cx="549549" cy="7376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B8CE62-B9B1-4F30-9634-0D936072D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3520459" y="1452253"/>
            <a:ext cx="678732" cy="9110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35C135-CF61-4B1A-BE39-CE5F2C7DD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3583756" y="711521"/>
            <a:ext cx="432064" cy="5799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C0D10F-5B60-4D67-A751-B6615942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7" t="21077" r="30644" b="34115"/>
          <a:stretch/>
        </p:blipFill>
        <p:spPr>
          <a:xfrm>
            <a:off x="3004234" y="2304334"/>
            <a:ext cx="549549" cy="7649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384B52-EEB9-4059-BD29-0DD1FD873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7" t="21077" r="30644" b="34115"/>
          <a:stretch/>
        </p:blipFill>
        <p:spPr>
          <a:xfrm>
            <a:off x="1646547" y="2062849"/>
            <a:ext cx="478504" cy="6660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63AB39-BC91-4BF6-83D1-203E02C96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7" t="21077" r="30644" b="34115"/>
          <a:stretch/>
        </p:blipFill>
        <p:spPr>
          <a:xfrm>
            <a:off x="466802" y="2122036"/>
            <a:ext cx="711200" cy="9899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E3B06B-671A-46FA-8015-3747DDCD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7" t="21077" r="30644" b="34115"/>
          <a:stretch/>
        </p:blipFill>
        <p:spPr>
          <a:xfrm>
            <a:off x="4102431" y="344475"/>
            <a:ext cx="345249" cy="48056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1759EF5-B11A-4732-ABB3-FDDAB8C22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7" t="21077" r="30644" b="34115"/>
          <a:stretch/>
        </p:blipFill>
        <p:spPr>
          <a:xfrm>
            <a:off x="1510309" y="190902"/>
            <a:ext cx="549549" cy="76494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48D4CDC-A482-49D8-AE12-8EEC2AA95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3971501" y="2617011"/>
            <a:ext cx="261859" cy="35148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ED943DA-85B5-4221-BE5D-9FE0D9FB5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8" t="1456" r="3728" b="-1456"/>
          <a:stretch/>
        </p:blipFill>
        <p:spPr>
          <a:xfrm flipH="1">
            <a:off x="13436" y="1312745"/>
            <a:ext cx="1818883" cy="17565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2388756-C80E-449B-BF23-8A88F1BF7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1770242" y="1265130"/>
            <a:ext cx="261859" cy="3514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5AAD79C-A106-49DB-8528-6D4C0FF27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2317241" y="2208913"/>
            <a:ext cx="261859" cy="35148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74E827C-7761-4184-BC6F-432F722BB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4474" t="25862" r="34265" b="38835"/>
          <a:stretch/>
        </p:blipFill>
        <p:spPr>
          <a:xfrm>
            <a:off x="4225061" y="1171112"/>
            <a:ext cx="261859" cy="35148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E739131-0EAE-4FFC-8F14-8A280B8C5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7" t="21077" r="30644" b="34115"/>
          <a:stretch/>
        </p:blipFill>
        <p:spPr>
          <a:xfrm>
            <a:off x="3322896" y="104191"/>
            <a:ext cx="345249" cy="48056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E9E057B-A960-49CB-A48F-2674C7398608}"/>
              </a:ext>
            </a:extLst>
          </p:cNvPr>
          <p:cNvSpPr txBox="1"/>
          <p:nvPr/>
        </p:nvSpPr>
        <p:spPr>
          <a:xfrm>
            <a:off x="169683" y="2612298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5BA1930-A452-4729-90D8-3999E02A63E9}"/>
              </a:ext>
            </a:extLst>
          </p:cNvPr>
          <p:cNvSpPr txBox="1"/>
          <p:nvPr/>
        </p:nvSpPr>
        <p:spPr>
          <a:xfrm>
            <a:off x="3618551" y="2810327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75D393F-DA8A-4907-A787-DF38EA021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683" y="1664199"/>
            <a:ext cx="2920237" cy="49991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60E4E45-B626-4390-92D4-5EEAFAB1D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184" y="42385"/>
            <a:ext cx="4535817" cy="309094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17A8E63-EFD3-4E64-AA93-1FC3107C9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33" y="3429794"/>
            <a:ext cx="4535817" cy="309094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38643CB-9909-40FD-9FBD-17F24EC96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768" y="3429794"/>
            <a:ext cx="453581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5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666029-B248-48A2-8C66-B3CBAF91B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" y="107722"/>
            <a:ext cx="4468306" cy="3035432"/>
          </a:xfrm>
          <a:custGeom>
            <a:avLst/>
            <a:gdLst>
              <a:gd name="connsiteX0" fmla="*/ 0 w 4468306"/>
              <a:gd name="connsiteY0" fmla="*/ 0 h 3035432"/>
              <a:gd name="connsiteX1" fmla="*/ 638329 w 4468306"/>
              <a:gd name="connsiteY1" fmla="*/ 0 h 3035432"/>
              <a:gd name="connsiteX2" fmla="*/ 1366025 w 4468306"/>
              <a:gd name="connsiteY2" fmla="*/ 0 h 3035432"/>
              <a:gd name="connsiteX3" fmla="*/ 2049037 w 4468306"/>
              <a:gd name="connsiteY3" fmla="*/ 0 h 3035432"/>
              <a:gd name="connsiteX4" fmla="*/ 2776733 w 4468306"/>
              <a:gd name="connsiteY4" fmla="*/ 0 h 3035432"/>
              <a:gd name="connsiteX5" fmla="*/ 3370379 w 4468306"/>
              <a:gd name="connsiteY5" fmla="*/ 0 h 3035432"/>
              <a:gd name="connsiteX6" fmla="*/ 4468306 w 4468306"/>
              <a:gd name="connsiteY6" fmla="*/ 0 h 3035432"/>
              <a:gd name="connsiteX7" fmla="*/ 4468306 w 4468306"/>
              <a:gd name="connsiteY7" fmla="*/ 576732 h 3035432"/>
              <a:gd name="connsiteX8" fmla="*/ 4468306 w 4468306"/>
              <a:gd name="connsiteY8" fmla="*/ 1183818 h 3035432"/>
              <a:gd name="connsiteX9" fmla="*/ 4468306 w 4468306"/>
              <a:gd name="connsiteY9" fmla="*/ 1821259 h 3035432"/>
              <a:gd name="connsiteX10" fmla="*/ 4468306 w 4468306"/>
              <a:gd name="connsiteY10" fmla="*/ 2367637 h 3035432"/>
              <a:gd name="connsiteX11" fmla="*/ 4468306 w 4468306"/>
              <a:gd name="connsiteY11" fmla="*/ 3035432 h 3035432"/>
              <a:gd name="connsiteX12" fmla="*/ 3740610 w 4468306"/>
              <a:gd name="connsiteY12" fmla="*/ 3035432 h 3035432"/>
              <a:gd name="connsiteX13" fmla="*/ 3102281 w 4468306"/>
              <a:gd name="connsiteY13" fmla="*/ 3035432 h 3035432"/>
              <a:gd name="connsiteX14" fmla="*/ 2598001 w 4468306"/>
              <a:gd name="connsiteY14" fmla="*/ 3035432 h 3035432"/>
              <a:gd name="connsiteX15" fmla="*/ 1870305 w 4468306"/>
              <a:gd name="connsiteY15" fmla="*/ 3035432 h 3035432"/>
              <a:gd name="connsiteX16" fmla="*/ 1366025 w 4468306"/>
              <a:gd name="connsiteY16" fmla="*/ 3035432 h 3035432"/>
              <a:gd name="connsiteX17" fmla="*/ 638329 w 4468306"/>
              <a:gd name="connsiteY17" fmla="*/ 3035432 h 3035432"/>
              <a:gd name="connsiteX18" fmla="*/ 0 w 4468306"/>
              <a:gd name="connsiteY18" fmla="*/ 3035432 h 3035432"/>
              <a:gd name="connsiteX19" fmla="*/ 0 w 4468306"/>
              <a:gd name="connsiteY19" fmla="*/ 2397991 h 3035432"/>
              <a:gd name="connsiteX20" fmla="*/ 0 w 4468306"/>
              <a:gd name="connsiteY20" fmla="*/ 1881968 h 3035432"/>
              <a:gd name="connsiteX21" fmla="*/ 0 w 4468306"/>
              <a:gd name="connsiteY21" fmla="*/ 1365944 h 3035432"/>
              <a:gd name="connsiteX22" fmla="*/ 0 w 4468306"/>
              <a:gd name="connsiteY22" fmla="*/ 728504 h 3035432"/>
              <a:gd name="connsiteX23" fmla="*/ 0 w 4468306"/>
              <a:gd name="connsiteY23" fmla="*/ 0 h 303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468306" h="3035432" fill="none" extrusionOk="0">
                <a:moveTo>
                  <a:pt x="0" y="0"/>
                </a:moveTo>
                <a:cubicBezTo>
                  <a:pt x="279541" y="22899"/>
                  <a:pt x="460298" y="-10602"/>
                  <a:pt x="638329" y="0"/>
                </a:cubicBezTo>
                <a:cubicBezTo>
                  <a:pt x="816360" y="10602"/>
                  <a:pt x="1191974" y="18500"/>
                  <a:pt x="1366025" y="0"/>
                </a:cubicBezTo>
                <a:cubicBezTo>
                  <a:pt x="1540076" y="-18500"/>
                  <a:pt x="1725575" y="21229"/>
                  <a:pt x="2049037" y="0"/>
                </a:cubicBezTo>
                <a:cubicBezTo>
                  <a:pt x="2372499" y="-21229"/>
                  <a:pt x="2625423" y="11377"/>
                  <a:pt x="2776733" y="0"/>
                </a:cubicBezTo>
                <a:cubicBezTo>
                  <a:pt x="2928043" y="-11377"/>
                  <a:pt x="3168675" y="26581"/>
                  <a:pt x="3370379" y="0"/>
                </a:cubicBezTo>
                <a:cubicBezTo>
                  <a:pt x="3572083" y="-26581"/>
                  <a:pt x="4196589" y="9775"/>
                  <a:pt x="4468306" y="0"/>
                </a:cubicBezTo>
                <a:cubicBezTo>
                  <a:pt x="4448926" y="284722"/>
                  <a:pt x="4494558" y="440465"/>
                  <a:pt x="4468306" y="576732"/>
                </a:cubicBezTo>
                <a:cubicBezTo>
                  <a:pt x="4442054" y="712999"/>
                  <a:pt x="4470241" y="888806"/>
                  <a:pt x="4468306" y="1183818"/>
                </a:cubicBezTo>
                <a:cubicBezTo>
                  <a:pt x="4466371" y="1478830"/>
                  <a:pt x="4449590" y="1549245"/>
                  <a:pt x="4468306" y="1821259"/>
                </a:cubicBezTo>
                <a:cubicBezTo>
                  <a:pt x="4487022" y="2093273"/>
                  <a:pt x="4489058" y="2117479"/>
                  <a:pt x="4468306" y="2367637"/>
                </a:cubicBezTo>
                <a:cubicBezTo>
                  <a:pt x="4447554" y="2617795"/>
                  <a:pt x="4451030" y="2790704"/>
                  <a:pt x="4468306" y="3035432"/>
                </a:cubicBezTo>
                <a:cubicBezTo>
                  <a:pt x="4120882" y="3051302"/>
                  <a:pt x="3904739" y="3002020"/>
                  <a:pt x="3740610" y="3035432"/>
                </a:cubicBezTo>
                <a:cubicBezTo>
                  <a:pt x="3576481" y="3068844"/>
                  <a:pt x="3395924" y="3025963"/>
                  <a:pt x="3102281" y="3035432"/>
                </a:cubicBezTo>
                <a:cubicBezTo>
                  <a:pt x="2808638" y="3044901"/>
                  <a:pt x="2733849" y="3045418"/>
                  <a:pt x="2598001" y="3035432"/>
                </a:cubicBezTo>
                <a:cubicBezTo>
                  <a:pt x="2462153" y="3025446"/>
                  <a:pt x="2186205" y="3037675"/>
                  <a:pt x="1870305" y="3035432"/>
                </a:cubicBezTo>
                <a:cubicBezTo>
                  <a:pt x="1554405" y="3033189"/>
                  <a:pt x="1472798" y="3041579"/>
                  <a:pt x="1366025" y="3035432"/>
                </a:cubicBezTo>
                <a:cubicBezTo>
                  <a:pt x="1259252" y="3029285"/>
                  <a:pt x="972853" y="3036834"/>
                  <a:pt x="638329" y="3035432"/>
                </a:cubicBezTo>
                <a:cubicBezTo>
                  <a:pt x="303805" y="3034030"/>
                  <a:pt x="188022" y="3024231"/>
                  <a:pt x="0" y="3035432"/>
                </a:cubicBezTo>
                <a:cubicBezTo>
                  <a:pt x="28610" y="2725934"/>
                  <a:pt x="-28559" y="2570127"/>
                  <a:pt x="0" y="2397991"/>
                </a:cubicBezTo>
                <a:cubicBezTo>
                  <a:pt x="28559" y="2225855"/>
                  <a:pt x="2173" y="2064202"/>
                  <a:pt x="0" y="1881968"/>
                </a:cubicBezTo>
                <a:cubicBezTo>
                  <a:pt x="-2173" y="1699734"/>
                  <a:pt x="-9422" y="1567087"/>
                  <a:pt x="0" y="1365944"/>
                </a:cubicBezTo>
                <a:cubicBezTo>
                  <a:pt x="9422" y="1164801"/>
                  <a:pt x="-28700" y="962949"/>
                  <a:pt x="0" y="728504"/>
                </a:cubicBezTo>
                <a:cubicBezTo>
                  <a:pt x="28700" y="494059"/>
                  <a:pt x="-935" y="172670"/>
                  <a:pt x="0" y="0"/>
                </a:cubicBezTo>
                <a:close/>
              </a:path>
              <a:path w="4468306" h="3035432" stroke="0" extrusionOk="0">
                <a:moveTo>
                  <a:pt x="0" y="0"/>
                </a:moveTo>
                <a:cubicBezTo>
                  <a:pt x="342750" y="7661"/>
                  <a:pt x="374813" y="1231"/>
                  <a:pt x="727696" y="0"/>
                </a:cubicBezTo>
                <a:cubicBezTo>
                  <a:pt x="1080579" y="-1231"/>
                  <a:pt x="1200892" y="6956"/>
                  <a:pt x="1455391" y="0"/>
                </a:cubicBezTo>
                <a:cubicBezTo>
                  <a:pt x="1709891" y="-6956"/>
                  <a:pt x="1777599" y="-24438"/>
                  <a:pt x="1959671" y="0"/>
                </a:cubicBezTo>
                <a:cubicBezTo>
                  <a:pt x="2141743" y="24438"/>
                  <a:pt x="2303567" y="27437"/>
                  <a:pt x="2598001" y="0"/>
                </a:cubicBezTo>
                <a:cubicBezTo>
                  <a:pt x="2892435" y="-27437"/>
                  <a:pt x="2943626" y="2123"/>
                  <a:pt x="3281013" y="0"/>
                </a:cubicBezTo>
                <a:cubicBezTo>
                  <a:pt x="3618400" y="-2123"/>
                  <a:pt x="3682770" y="10710"/>
                  <a:pt x="3785294" y="0"/>
                </a:cubicBezTo>
                <a:cubicBezTo>
                  <a:pt x="3887818" y="-10710"/>
                  <a:pt x="4305965" y="-11393"/>
                  <a:pt x="4468306" y="0"/>
                </a:cubicBezTo>
                <a:cubicBezTo>
                  <a:pt x="4442056" y="237114"/>
                  <a:pt x="4451059" y="376608"/>
                  <a:pt x="4468306" y="576732"/>
                </a:cubicBezTo>
                <a:cubicBezTo>
                  <a:pt x="4485553" y="776856"/>
                  <a:pt x="4478799" y="932536"/>
                  <a:pt x="4468306" y="1244527"/>
                </a:cubicBezTo>
                <a:cubicBezTo>
                  <a:pt x="4457813" y="1556518"/>
                  <a:pt x="4446380" y="1632907"/>
                  <a:pt x="4468306" y="1790905"/>
                </a:cubicBezTo>
                <a:cubicBezTo>
                  <a:pt x="4490232" y="1948903"/>
                  <a:pt x="4475108" y="2268506"/>
                  <a:pt x="4468306" y="2397991"/>
                </a:cubicBezTo>
                <a:cubicBezTo>
                  <a:pt x="4461504" y="2527476"/>
                  <a:pt x="4495862" y="2749696"/>
                  <a:pt x="4468306" y="3035432"/>
                </a:cubicBezTo>
                <a:cubicBezTo>
                  <a:pt x="4184249" y="3070461"/>
                  <a:pt x="4039689" y="3036646"/>
                  <a:pt x="3740610" y="3035432"/>
                </a:cubicBezTo>
                <a:cubicBezTo>
                  <a:pt x="3441531" y="3034218"/>
                  <a:pt x="3194868" y="3052271"/>
                  <a:pt x="3057598" y="3035432"/>
                </a:cubicBezTo>
                <a:cubicBezTo>
                  <a:pt x="2920328" y="3018593"/>
                  <a:pt x="2732173" y="3055216"/>
                  <a:pt x="2553318" y="3035432"/>
                </a:cubicBezTo>
                <a:cubicBezTo>
                  <a:pt x="2374463" y="3015648"/>
                  <a:pt x="2233083" y="3040667"/>
                  <a:pt x="2049037" y="3035432"/>
                </a:cubicBezTo>
                <a:cubicBezTo>
                  <a:pt x="1864991" y="3030197"/>
                  <a:pt x="1495714" y="3025001"/>
                  <a:pt x="1321342" y="3035432"/>
                </a:cubicBezTo>
                <a:cubicBezTo>
                  <a:pt x="1146971" y="3045863"/>
                  <a:pt x="1010363" y="3044433"/>
                  <a:pt x="772379" y="3035432"/>
                </a:cubicBezTo>
                <a:cubicBezTo>
                  <a:pt x="534395" y="3026431"/>
                  <a:pt x="182433" y="3046255"/>
                  <a:pt x="0" y="3035432"/>
                </a:cubicBezTo>
                <a:cubicBezTo>
                  <a:pt x="-25819" y="2758908"/>
                  <a:pt x="27040" y="2697855"/>
                  <a:pt x="0" y="2458700"/>
                </a:cubicBezTo>
                <a:cubicBezTo>
                  <a:pt x="-27040" y="2219545"/>
                  <a:pt x="-2345" y="2090840"/>
                  <a:pt x="0" y="1851614"/>
                </a:cubicBezTo>
                <a:cubicBezTo>
                  <a:pt x="2345" y="1612388"/>
                  <a:pt x="-20783" y="1426402"/>
                  <a:pt x="0" y="1305236"/>
                </a:cubicBezTo>
                <a:cubicBezTo>
                  <a:pt x="20783" y="1184070"/>
                  <a:pt x="22854" y="857699"/>
                  <a:pt x="0" y="637441"/>
                </a:cubicBezTo>
                <a:cubicBezTo>
                  <a:pt x="-22854" y="417183"/>
                  <a:pt x="15845" y="226222"/>
                  <a:pt x="0" y="0"/>
                </a:cubicBezTo>
                <a:close/>
              </a:path>
            </a:pathLst>
          </a:custGeom>
          <a:ln w="76200">
            <a:solidFill>
              <a:srgbClr val="00BC55"/>
            </a:solidFill>
            <a:extLst>
              <a:ext uri="{C807C97D-BFC1-408E-A445-0C87EB9F89A2}">
                <ask:lineSketchStyleProps xmlns:ask="http://schemas.microsoft.com/office/drawing/2018/sketchyshapes" sd="5649756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Image 3" descr="Une image contenant mammifère, debout, fermer, fixant&#10;&#10;Description générée automatiquement">
            <a:extLst>
              <a:ext uri="{FF2B5EF4-FFF2-40B4-BE49-F238E27FC236}">
                <a16:creationId xmlns:a16="http://schemas.microsoft.com/office/drawing/2014/main" id="{67FD7D97-774B-46D2-AC24-C2C64CDE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21" y="1736796"/>
            <a:ext cx="1545996" cy="12986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571594-62D9-480E-BC8E-56483219D53D}"/>
              </a:ext>
            </a:extLst>
          </p:cNvPr>
          <p:cNvSpPr txBox="1"/>
          <p:nvPr/>
        </p:nvSpPr>
        <p:spPr>
          <a:xfrm>
            <a:off x="3688237" y="2927710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FD585A-4577-41A1-98D3-2ABA2ECAC7F2}"/>
              </a:ext>
            </a:extLst>
          </p:cNvPr>
          <p:cNvSpPr txBox="1"/>
          <p:nvPr/>
        </p:nvSpPr>
        <p:spPr>
          <a:xfrm>
            <a:off x="169683" y="2612298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ED0AE4-113E-4820-AA9D-2CCB1C2DD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28" y="1261032"/>
            <a:ext cx="2920237" cy="499915"/>
          </a:xfrm>
          <a:prstGeom prst="rect">
            <a:avLst/>
          </a:prstGeom>
        </p:spPr>
      </p:pic>
      <p:pic>
        <p:nvPicPr>
          <p:cNvPr id="8" name="Image 7" descr="Une image contenant arbre, plante, érable, chêne&#10;&#10;Description générée automatiquement">
            <a:extLst>
              <a:ext uri="{FF2B5EF4-FFF2-40B4-BE49-F238E27FC236}">
                <a16:creationId xmlns:a16="http://schemas.microsoft.com/office/drawing/2014/main" id="{DB99CDF1-8DC5-4121-804E-319A52C07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5" y="188199"/>
            <a:ext cx="1006966" cy="11650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4127F4-E707-41A8-AD3E-B106999DF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6655" y="57634"/>
            <a:ext cx="4578493" cy="31458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025672-7C5B-4C1C-AF3F-310BCE309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94" y="3429000"/>
            <a:ext cx="4578493" cy="31458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EF8178C-432E-4203-B629-6A4F83E71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507" y="3459148"/>
            <a:ext cx="4578493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étoile, trouble&#10;&#10;Description générée automatiquement">
            <a:extLst>
              <a:ext uri="{FF2B5EF4-FFF2-40B4-BE49-F238E27FC236}">
                <a16:creationId xmlns:a16="http://schemas.microsoft.com/office/drawing/2014/main" id="{08FD9177-2558-4515-9373-D215A674C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" y="73055"/>
            <a:ext cx="4485382" cy="3082565"/>
          </a:xfrm>
          <a:custGeom>
            <a:avLst/>
            <a:gdLst>
              <a:gd name="connsiteX0" fmla="*/ 0 w 4485382"/>
              <a:gd name="connsiteY0" fmla="*/ 0 h 3082565"/>
              <a:gd name="connsiteX1" fmla="*/ 506207 w 4485382"/>
              <a:gd name="connsiteY1" fmla="*/ 0 h 3082565"/>
              <a:gd name="connsiteX2" fmla="*/ 1236684 w 4485382"/>
              <a:gd name="connsiteY2" fmla="*/ 0 h 3082565"/>
              <a:gd name="connsiteX3" fmla="*/ 1877453 w 4485382"/>
              <a:gd name="connsiteY3" fmla="*/ 0 h 3082565"/>
              <a:gd name="connsiteX4" fmla="*/ 2518222 w 4485382"/>
              <a:gd name="connsiteY4" fmla="*/ 0 h 3082565"/>
              <a:gd name="connsiteX5" fmla="*/ 3024429 w 4485382"/>
              <a:gd name="connsiteY5" fmla="*/ 0 h 3082565"/>
              <a:gd name="connsiteX6" fmla="*/ 3575490 w 4485382"/>
              <a:gd name="connsiteY6" fmla="*/ 0 h 3082565"/>
              <a:gd name="connsiteX7" fmla="*/ 4485382 w 4485382"/>
              <a:gd name="connsiteY7" fmla="*/ 0 h 3082565"/>
              <a:gd name="connsiteX8" fmla="*/ 4485382 w 4485382"/>
              <a:gd name="connsiteY8" fmla="*/ 524036 h 3082565"/>
              <a:gd name="connsiteX9" fmla="*/ 4485382 w 4485382"/>
              <a:gd name="connsiteY9" fmla="*/ 1202200 h 3082565"/>
              <a:gd name="connsiteX10" fmla="*/ 4485382 w 4485382"/>
              <a:gd name="connsiteY10" fmla="*/ 1757062 h 3082565"/>
              <a:gd name="connsiteX11" fmla="*/ 4485382 w 4485382"/>
              <a:gd name="connsiteY11" fmla="*/ 2373575 h 3082565"/>
              <a:gd name="connsiteX12" fmla="*/ 4485382 w 4485382"/>
              <a:gd name="connsiteY12" fmla="*/ 3082565 h 3082565"/>
              <a:gd name="connsiteX13" fmla="*/ 3934321 w 4485382"/>
              <a:gd name="connsiteY13" fmla="*/ 3082565 h 3082565"/>
              <a:gd name="connsiteX14" fmla="*/ 3248698 w 4485382"/>
              <a:gd name="connsiteY14" fmla="*/ 3082565 h 3082565"/>
              <a:gd name="connsiteX15" fmla="*/ 2563075 w 4485382"/>
              <a:gd name="connsiteY15" fmla="*/ 3082565 h 3082565"/>
              <a:gd name="connsiteX16" fmla="*/ 2056868 w 4485382"/>
              <a:gd name="connsiteY16" fmla="*/ 3082565 h 3082565"/>
              <a:gd name="connsiteX17" fmla="*/ 1326392 w 4485382"/>
              <a:gd name="connsiteY17" fmla="*/ 3082565 h 3082565"/>
              <a:gd name="connsiteX18" fmla="*/ 640769 w 4485382"/>
              <a:gd name="connsiteY18" fmla="*/ 3082565 h 3082565"/>
              <a:gd name="connsiteX19" fmla="*/ 0 w 4485382"/>
              <a:gd name="connsiteY19" fmla="*/ 3082565 h 3082565"/>
              <a:gd name="connsiteX20" fmla="*/ 0 w 4485382"/>
              <a:gd name="connsiteY20" fmla="*/ 2435226 h 3082565"/>
              <a:gd name="connsiteX21" fmla="*/ 0 w 4485382"/>
              <a:gd name="connsiteY21" fmla="*/ 1849539 h 3082565"/>
              <a:gd name="connsiteX22" fmla="*/ 0 w 4485382"/>
              <a:gd name="connsiteY22" fmla="*/ 1233026 h 3082565"/>
              <a:gd name="connsiteX23" fmla="*/ 0 w 4485382"/>
              <a:gd name="connsiteY23" fmla="*/ 585687 h 3082565"/>
              <a:gd name="connsiteX24" fmla="*/ 0 w 4485382"/>
              <a:gd name="connsiteY24" fmla="*/ 0 h 308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85382" h="3082565" fill="none" extrusionOk="0">
                <a:moveTo>
                  <a:pt x="0" y="0"/>
                </a:moveTo>
                <a:cubicBezTo>
                  <a:pt x="168513" y="8395"/>
                  <a:pt x="331531" y="-2882"/>
                  <a:pt x="506207" y="0"/>
                </a:cubicBezTo>
                <a:cubicBezTo>
                  <a:pt x="680883" y="2882"/>
                  <a:pt x="937306" y="-8780"/>
                  <a:pt x="1236684" y="0"/>
                </a:cubicBezTo>
                <a:cubicBezTo>
                  <a:pt x="1536062" y="8780"/>
                  <a:pt x="1640371" y="26041"/>
                  <a:pt x="1877453" y="0"/>
                </a:cubicBezTo>
                <a:cubicBezTo>
                  <a:pt x="2114535" y="-26041"/>
                  <a:pt x="2349205" y="1509"/>
                  <a:pt x="2518222" y="0"/>
                </a:cubicBezTo>
                <a:cubicBezTo>
                  <a:pt x="2687239" y="-1509"/>
                  <a:pt x="2845482" y="-12164"/>
                  <a:pt x="3024429" y="0"/>
                </a:cubicBezTo>
                <a:cubicBezTo>
                  <a:pt x="3203376" y="12164"/>
                  <a:pt x="3388279" y="25748"/>
                  <a:pt x="3575490" y="0"/>
                </a:cubicBezTo>
                <a:cubicBezTo>
                  <a:pt x="3762701" y="-25748"/>
                  <a:pt x="4093548" y="-6250"/>
                  <a:pt x="4485382" y="0"/>
                </a:cubicBezTo>
                <a:cubicBezTo>
                  <a:pt x="4475830" y="202727"/>
                  <a:pt x="4468295" y="323510"/>
                  <a:pt x="4485382" y="524036"/>
                </a:cubicBezTo>
                <a:cubicBezTo>
                  <a:pt x="4502469" y="724562"/>
                  <a:pt x="4480290" y="886196"/>
                  <a:pt x="4485382" y="1202200"/>
                </a:cubicBezTo>
                <a:cubicBezTo>
                  <a:pt x="4490474" y="1518204"/>
                  <a:pt x="4511636" y="1480254"/>
                  <a:pt x="4485382" y="1757062"/>
                </a:cubicBezTo>
                <a:cubicBezTo>
                  <a:pt x="4459128" y="2033870"/>
                  <a:pt x="4461676" y="2239347"/>
                  <a:pt x="4485382" y="2373575"/>
                </a:cubicBezTo>
                <a:cubicBezTo>
                  <a:pt x="4509088" y="2507803"/>
                  <a:pt x="4506926" y="2824855"/>
                  <a:pt x="4485382" y="3082565"/>
                </a:cubicBezTo>
                <a:cubicBezTo>
                  <a:pt x="4289451" y="3094536"/>
                  <a:pt x="4108478" y="3072714"/>
                  <a:pt x="3934321" y="3082565"/>
                </a:cubicBezTo>
                <a:cubicBezTo>
                  <a:pt x="3760164" y="3092416"/>
                  <a:pt x="3405012" y="3078809"/>
                  <a:pt x="3248698" y="3082565"/>
                </a:cubicBezTo>
                <a:cubicBezTo>
                  <a:pt x="3092384" y="3086321"/>
                  <a:pt x="2888620" y="3106230"/>
                  <a:pt x="2563075" y="3082565"/>
                </a:cubicBezTo>
                <a:cubicBezTo>
                  <a:pt x="2237530" y="3058900"/>
                  <a:pt x="2256475" y="3085960"/>
                  <a:pt x="2056868" y="3082565"/>
                </a:cubicBezTo>
                <a:cubicBezTo>
                  <a:pt x="1857261" y="3079170"/>
                  <a:pt x="1544848" y="3115008"/>
                  <a:pt x="1326392" y="3082565"/>
                </a:cubicBezTo>
                <a:cubicBezTo>
                  <a:pt x="1107936" y="3050122"/>
                  <a:pt x="937757" y="3101717"/>
                  <a:pt x="640769" y="3082565"/>
                </a:cubicBezTo>
                <a:cubicBezTo>
                  <a:pt x="343781" y="3063413"/>
                  <a:pt x="270000" y="3073854"/>
                  <a:pt x="0" y="3082565"/>
                </a:cubicBezTo>
                <a:cubicBezTo>
                  <a:pt x="27359" y="2770139"/>
                  <a:pt x="27434" y="2610510"/>
                  <a:pt x="0" y="2435226"/>
                </a:cubicBezTo>
                <a:cubicBezTo>
                  <a:pt x="-27434" y="2259942"/>
                  <a:pt x="14693" y="2073900"/>
                  <a:pt x="0" y="1849539"/>
                </a:cubicBezTo>
                <a:cubicBezTo>
                  <a:pt x="-14693" y="1625178"/>
                  <a:pt x="-28273" y="1539281"/>
                  <a:pt x="0" y="1233026"/>
                </a:cubicBezTo>
                <a:cubicBezTo>
                  <a:pt x="28273" y="926771"/>
                  <a:pt x="-19881" y="798382"/>
                  <a:pt x="0" y="585687"/>
                </a:cubicBezTo>
                <a:cubicBezTo>
                  <a:pt x="19881" y="372992"/>
                  <a:pt x="-20618" y="267733"/>
                  <a:pt x="0" y="0"/>
                </a:cubicBezTo>
                <a:close/>
              </a:path>
              <a:path w="4485382" h="3082565" stroke="0" extrusionOk="0">
                <a:moveTo>
                  <a:pt x="0" y="0"/>
                </a:moveTo>
                <a:cubicBezTo>
                  <a:pt x="334681" y="1901"/>
                  <a:pt x="417371" y="32138"/>
                  <a:pt x="730476" y="0"/>
                </a:cubicBezTo>
                <a:cubicBezTo>
                  <a:pt x="1043581" y="-32138"/>
                  <a:pt x="1195968" y="-17319"/>
                  <a:pt x="1326392" y="0"/>
                </a:cubicBezTo>
                <a:cubicBezTo>
                  <a:pt x="1456816" y="17319"/>
                  <a:pt x="1621458" y="13300"/>
                  <a:pt x="1832599" y="0"/>
                </a:cubicBezTo>
                <a:cubicBezTo>
                  <a:pt x="2043740" y="-13300"/>
                  <a:pt x="2232265" y="-25093"/>
                  <a:pt x="2428514" y="0"/>
                </a:cubicBezTo>
                <a:cubicBezTo>
                  <a:pt x="2624764" y="25093"/>
                  <a:pt x="2844512" y="26492"/>
                  <a:pt x="3024429" y="0"/>
                </a:cubicBezTo>
                <a:cubicBezTo>
                  <a:pt x="3204346" y="-26492"/>
                  <a:pt x="3472819" y="22702"/>
                  <a:pt x="3665198" y="0"/>
                </a:cubicBezTo>
                <a:cubicBezTo>
                  <a:pt x="3857577" y="-22702"/>
                  <a:pt x="4182888" y="-10376"/>
                  <a:pt x="4485382" y="0"/>
                </a:cubicBezTo>
                <a:cubicBezTo>
                  <a:pt x="4467205" y="111074"/>
                  <a:pt x="4490709" y="382743"/>
                  <a:pt x="4485382" y="524036"/>
                </a:cubicBezTo>
                <a:cubicBezTo>
                  <a:pt x="4480055" y="665329"/>
                  <a:pt x="4506624" y="907007"/>
                  <a:pt x="4485382" y="1202200"/>
                </a:cubicBezTo>
                <a:cubicBezTo>
                  <a:pt x="4464140" y="1497393"/>
                  <a:pt x="4513115" y="1552552"/>
                  <a:pt x="4485382" y="1880365"/>
                </a:cubicBezTo>
                <a:cubicBezTo>
                  <a:pt x="4457649" y="2208179"/>
                  <a:pt x="4477416" y="2206582"/>
                  <a:pt x="4485382" y="2466052"/>
                </a:cubicBezTo>
                <a:cubicBezTo>
                  <a:pt x="4493348" y="2725522"/>
                  <a:pt x="4459066" y="2899125"/>
                  <a:pt x="4485382" y="3082565"/>
                </a:cubicBezTo>
                <a:cubicBezTo>
                  <a:pt x="4314244" y="3083591"/>
                  <a:pt x="4187574" y="3059946"/>
                  <a:pt x="3979175" y="3082565"/>
                </a:cubicBezTo>
                <a:cubicBezTo>
                  <a:pt x="3770776" y="3105184"/>
                  <a:pt x="3490551" y="3115103"/>
                  <a:pt x="3293552" y="3082565"/>
                </a:cubicBezTo>
                <a:cubicBezTo>
                  <a:pt x="3096553" y="3050027"/>
                  <a:pt x="2960309" y="3084472"/>
                  <a:pt x="2697637" y="3082565"/>
                </a:cubicBezTo>
                <a:cubicBezTo>
                  <a:pt x="2434965" y="3080658"/>
                  <a:pt x="2422658" y="3066132"/>
                  <a:pt x="2191429" y="3082565"/>
                </a:cubicBezTo>
                <a:cubicBezTo>
                  <a:pt x="1960200" y="3098998"/>
                  <a:pt x="1778557" y="3056584"/>
                  <a:pt x="1505807" y="3082565"/>
                </a:cubicBezTo>
                <a:cubicBezTo>
                  <a:pt x="1233057" y="3108546"/>
                  <a:pt x="1224357" y="3101592"/>
                  <a:pt x="954746" y="3082565"/>
                </a:cubicBezTo>
                <a:cubicBezTo>
                  <a:pt x="685135" y="3063538"/>
                  <a:pt x="363194" y="3055360"/>
                  <a:pt x="0" y="3082565"/>
                </a:cubicBezTo>
                <a:cubicBezTo>
                  <a:pt x="-14548" y="2809674"/>
                  <a:pt x="-1395" y="2669086"/>
                  <a:pt x="0" y="2466052"/>
                </a:cubicBezTo>
                <a:cubicBezTo>
                  <a:pt x="1395" y="2263018"/>
                  <a:pt x="11189" y="2110691"/>
                  <a:pt x="0" y="1911190"/>
                </a:cubicBezTo>
                <a:cubicBezTo>
                  <a:pt x="-11189" y="1711689"/>
                  <a:pt x="9500" y="1505201"/>
                  <a:pt x="0" y="1325503"/>
                </a:cubicBezTo>
                <a:cubicBezTo>
                  <a:pt x="-9500" y="1145805"/>
                  <a:pt x="15464" y="1018059"/>
                  <a:pt x="0" y="770641"/>
                </a:cubicBezTo>
                <a:cubicBezTo>
                  <a:pt x="-15464" y="523223"/>
                  <a:pt x="12317" y="261003"/>
                  <a:pt x="0" y="0"/>
                </a:cubicBezTo>
                <a:close/>
              </a:path>
            </a:pathLst>
          </a:custGeom>
          <a:ln w="76200">
            <a:solidFill>
              <a:srgbClr val="33CCCC"/>
            </a:solidFill>
            <a:extLst>
              <a:ext uri="{C807C97D-BFC1-408E-A445-0C87EB9F89A2}">
                <ask:lineSketchStyleProps xmlns:ask="http://schemas.microsoft.com/office/drawing/2018/sketchyshapes" sd="4058485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Image 3" descr="Une image contenant intérieur, sombre&#10;&#10;Description générée automatiquement">
            <a:extLst>
              <a:ext uri="{FF2B5EF4-FFF2-40B4-BE49-F238E27FC236}">
                <a16:creationId xmlns:a16="http://schemas.microsoft.com/office/drawing/2014/main" id="{7D4461D2-BC3A-4920-A726-48266B78D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2923" y="933886"/>
            <a:ext cx="2040906" cy="23359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F766195-1016-4FE1-9E0A-0985DD0DB752}"/>
              </a:ext>
            </a:extLst>
          </p:cNvPr>
          <p:cNvSpPr txBox="1"/>
          <p:nvPr/>
        </p:nvSpPr>
        <p:spPr>
          <a:xfrm>
            <a:off x="84839" y="2508603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00B0F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pic>
        <p:nvPicPr>
          <p:cNvPr id="6" name="Picture 2" descr="feuilles,png">
            <a:extLst>
              <a:ext uri="{FF2B5EF4-FFF2-40B4-BE49-F238E27FC236}">
                <a16:creationId xmlns:a16="http://schemas.microsoft.com/office/drawing/2014/main" id="{8700D288-E795-4046-9B4E-093C3224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112" y="748798"/>
            <a:ext cx="1346395" cy="8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6339C3-9D8E-4DF5-943D-19212C0BB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1744" t="24964" r="30530" b="36118"/>
          <a:stretch/>
        </p:blipFill>
        <p:spPr>
          <a:xfrm>
            <a:off x="64790" y="260646"/>
            <a:ext cx="1065231" cy="12638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480820-A206-43A0-9CC5-482A982DBD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44" t="24964" r="30530" b="36118"/>
          <a:stretch/>
        </p:blipFill>
        <p:spPr>
          <a:xfrm>
            <a:off x="1058284" y="167964"/>
            <a:ext cx="553657" cy="6569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F3C4C5E-052F-4035-B000-A2F1155901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1744" t="24964" r="30530" b="36118"/>
          <a:stretch/>
        </p:blipFill>
        <p:spPr>
          <a:xfrm>
            <a:off x="1006617" y="789723"/>
            <a:ext cx="656992" cy="7795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167B4F-72C5-429F-8F2A-52B7588486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1744" t="24964" r="30530" b="36118"/>
          <a:stretch/>
        </p:blipFill>
        <p:spPr>
          <a:xfrm>
            <a:off x="1690232" y="374428"/>
            <a:ext cx="471521" cy="5594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306CB9-32A2-4F32-9EEB-014C178D9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44" t="24964" r="30530" b="36118"/>
          <a:stretch/>
        </p:blipFill>
        <p:spPr>
          <a:xfrm>
            <a:off x="2016996" y="118773"/>
            <a:ext cx="358221" cy="4250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48C81E5-50FE-4E0C-8824-4B2613ECF6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1744" t="24964" r="30530" b="36118"/>
          <a:stretch/>
        </p:blipFill>
        <p:spPr>
          <a:xfrm>
            <a:off x="2401609" y="87541"/>
            <a:ext cx="333805" cy="3960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FB2B33F-675A-4E16-800F-35BBA0EA9150}"/>
              </a:ext>
            </a:extLst>
          </p:cNvPr>
          <p:cNvSpPr txBox="1"/>
          <p:nvPr/>
        </p:nvSpPr>
        <p:spPr>
          <a:xfrm>
            <a:off x="3688237" y="2927710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E7DB9AF-51BE-4D65-B0FB-8C196DCED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2" y="1618603"/>
            <a:ext cx="2920237" cy="4999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768183-B977-451B-A1EC-18251677D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584" y="20413"/>
            <a:ext cx="4602879" cy="32494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5B2B94-5494-4532-A041-BC0FFF8EA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" y="3315581"/>
            <a:ext cx="4602879" cy="32494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843E9A-7749-4182-A041-5D1B5BD22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584" y="3321938"/>
            <a:ext cx="4602879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9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ante, flou&#10;&#10;Description générée automatiquement">
            <a:extLst>
              <a:ext uri="{FF2B5EF4-FFF2-40B4-BE49-F238E27FC236}">
                <a16:creationId xmlns:a16="http://schemas.microsoft.com/office/drawing/2014/main" id="{21CC3C36-4166-43D4-B982-F369EF209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3"/>
          <a:stretch/>
        </p:blipFill>
        <p:spPr>
          <a:xfrm>
            <a:off x="89387" y="98857"/>
            <a:ext cx="4369491" cy="304429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" name="Image 1" descr="Une image contenant mammifère, blanc, rongeur&#10;&#10;Description générée automatiquement">
            <a:extLst>
              <a:ext uri="{FF2B5EF4-FFF2-40B4-BE49-F238E27FC236}">
                <a16:creationId xmlns:a16="http://schemas.microsoft.com/office/drawing/2014/main" id="{2D020003-5CAE-412F-B925-F55C9500D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84" y="1728052"/>
            <a:ext cx="1632437" cy="12325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D9F2C46-482C-4DC2-B298-FBD4302C7AD3}"/>
              </a:ext>
            </a:extLst>
          </p:cNvPr>
          <p:cNvSpPr txBox="1"/>
          <p:nvPr/>
        </p:nvSpPr>
        <p:spPr>
          <a:xfrm>
            <a:off x="169683" y="2612298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66AB8E-7E2E-46E8-9006-D8B029007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28" y="1261032"/>
            <a:ext cx="2920237" cy="4999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87A4C78-CDAB-4615-9756-A94874201FC7}"/>
              </a:ext>
            </a:extLst>
          </p:cNvPr>
          <p:cNvSpPr txBox="1"/>
          <p:nvPr/>
        </p:nvSpPr>
        <p:spPr>
          <a:xfrm>
            <a:off x="3688237" y="2927710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rgbClr val="FFFF00"/>
                </a:solidFill>
              </a:rPr>
              <a:t>ReCreatisse.com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AF04FB6-AF53-44C8-A929-C663FEBDF5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611">
            <a:off x="-2404168" y="2437294"/>
            <a:ext cx="839156" cy="815380"/>
          </a:xfrm>
          <a:prstGeom prst="rect">
            <a:avLst/>
          </a:prstGeom>
        </p:spPr>
      </p:pic>
      <p:pic>
        <p:nvPicPr>
          <p:cNvPr id="12" name="Image 11" descr="Une image contenant sombre, décoré&#10;&#10;Description générée automatiquement">
            <a:extLst>
              <a:ext uri="{FF2B5EF4-FFF2-40B4-BE49-F238E27FC236}">
                <a16:creationId xmlns:a16="http://schemas.microsoft.com/office/drawing/2014/main" id="{5B58DEEE-108B-4040-B091-041F26EDD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803">
            <a:off x="1171225" y="337197"/>
            <a:ext cx="682363" cy="45604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77FA01-334B-435C-ADC8-2AFD08A59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306" y="35907"/>
            <a:ext cx="4541914" cy="3170195"/>
          </a:xfrm>
          <a:prstGeom prst="rect">
            <a:avLst/>
          </a:prstGeom>
        </p:spPr>
      </p:pic>
      <p:pic>
        <p:nvPicPr>
          <p:cNvPr id="15" name="Image 14" descr="Une image contenant plante, flou&#10;&#10;Description générée automatiquement">
            <a:extLst>
              <a:ext uri="{FF2B5EF4-FFF2-40B4-BE49-F238E27FC236}">
                <a16:creationId xmlns:a16="http://schemas.microsoft.com/office/drawing/2014/main" id="{DED27FE1-BA53-44EF-A5D0-E52257197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3"/>
          <a:stretch/>
        </p:blipFill>
        <p:spPr>
          <a:xfrm>
            <a:off x="103693" y="3443787"/>
            <a:ext cx="4369491" cy="304429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6" name="Image 15" descr="Une image contenant mammifère, blanc, rongeur&#10;&#10;Description générée automatiquement">
            <a:extLst>
              <a:ext uri="{FF2B5EF4-FFF2-40B4-BE49-F238E27FC236}">
                <a16:creationId xmlns:a16="http://schemas.microsoft.com/office/drawing/2014/main" id="{CAE1EB13-A1ED-481E-BF0F-54C857BDF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90" y="5072982"/>
            <a:ext cx="1632437" cy="123255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5B3B4B7-5548-422A-A4AA-35BB28D402F2}"/>
              </a:ext>
            </a:extLst>
          </p:cNvPr>
          <p:cNvSpPr txBox="1"/>
          <p:nvPr/>
        </p:nvSpPr>
        <p:spPr>
          <a:xfrm>
            <a:off x="183989" y="5957228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25CD540-1E34-455A-9F99-A2B55C657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34" y="4605962"/>
            <a:ext cx="2920237" cy="4999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8CA1FDC-BD04-4387-B5D2-93207CFDA86D}"/>
              </a:ext>
            </a:extLst>
          </p:cNvPr>
          <p:cNvSpPr txBox="1"/>
          <p:nvPr/>
        </p:nvSpPr>
        <p:spPr>
          <a:xfrm>
            <a:off x="3702543" y="6272640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rgbClr val="FFFF00"/>
                </a:solidFill>
              </a:rPr>
              <a:t>ReCreatisse.com</a:t>
            </a:r>
          </a:p>
        </p:txBody>
      </p:sp>
      <p:pic>
        <p:nvPicPr>
          <p:cNvPr id="20" name="Image 19" descr="Une image contenant sombre, décoré&#10;&#10;Description générée automatiquement">
            <a:extLst>
              <a:ext uri="{FF2B5EF4-FFF2-40B4-BE49-F238E27FC236}">
                <a16:creationId xmlns:a16="http://schemas.microsoft.com/office/drawing/2014/main" id="{8B395D5D-83C1-476E-8694-F0702AAE0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803">
            <a:off x="1185531" y="3682127"/>
            <a:ext cx="682363" cy="456046"/>
          </a:xfrm>
          <a:prstGeom prst="rect">
            <a:avLst/>
          </a:prstGeom>
        </p:spPr>
      </p:pic>
      <p:pic>
        <p:nvPicPr>
          <p:cNvPr id="21" name="Image 20" descr="Une image contenant plante, flou&#10;&#10;Description générée automatiquement">
            <a:extLst>
              <a:ext uri="{FF2B5EF4-FFF2-40B4-BE49-F238E27FC236}">
                <a16:creationId xmlns:a16="http://schemas.microsoft.com/office/drawing/2014/main" id="{BF28F4C9-CC04-4ADB-AEF6-9F0C140A7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3"/>
          <a:stretch/>
        </p:blipFill>
        <p:spPr>
          <a:xfrm>
            <a:off x="4661387" y="3429000"/>
            <a:ext cx="4369491" cy="304429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2" name="Image 21" descr="Une image contenant mammifère, blanc, rongeur&#10;&#10;Description générée automatiquement">
            <a:extLst>
              <a:ext uri="{FF2B5EF4-FFF2-40B4-BE49-F238E27FC236}">
                <a16:creationId xmlns:a16="http://schemas.microsoft.com/office/drawing/2014/main" id="{B8D3BB69-FBAC-4B24-B538-5EB44AA5E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84" y="5058195"/>
            <a:ext cx="1632437" cy="123255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BB5B7E-568B-4AB7-8434-CB0225A4B443}"/>
              </a:ext>
            </a:extLst>
          </p:cNvPr>
          <p:cNvSpPr txBox="1"/>
          <p:nvPr/>
        </p:nvSpPr>
        <p:spPr>
          <a:xfrm>
            <a:off x="4741683" y="5942441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019A799-3A70-418F-9EA1-B96CFAF2D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728" y="4591175"/>
            <a:ext cx="2920237" cy="49991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3517492-CF7D-474F-9EC9-5FEBB5552E9F}"/>
              </a:ext>
            </a:extLst>
          </p:cNvPr>
          <p:cNvSpPr txBox="1"/>
          <p:nvPr/>
        </p:nvSpPr>
        <p:spPr>
          <a:xfrm>
            <a:off x="8260237" y="6257853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rgbClr val="FFFF00"/>
                </a:solidFill>
              </a:rPr>
              <a:t>ReCreatisse.com</a:t>
            </a:r>
          </a:p>
        </p:txBody>
      </p:sp>
      <p:pic>
        <p:nvPicPr>
          <p:cNvPr id="26" name="Image 25" descr="Une image contenant sombre, décoré&#10;&#10;Description générée automatiquement">
            <a:extLst>
              <a:ext uri="{FF2B5EF4-FFF2-40B4-BE49-F238E27FC236}">
                <a16:creationId xmlns:a16="http://schemas.microsoft.com/office/drawing/2014/main" id="{C4D43B33-5372-4D42-B748-AACF5DC61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803">
            <a:off x="5743225" y="3667340"/>
            <a:ext cx="682363" cy="45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2D83768-8FE4-479A-B6B6-B865828DA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" y="75414"/>
            <a:ext cx="4392890" cy="290897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B8CB13-6E71-4D55-B015-10D22A45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96" y="-76202"/>
            <a:ext cx="2051904" cy="20519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CE6C44-358A-49A0-AA54-8954E442467E}"/>
              </a:ext>
            </a:extLst>
          </p:cNvPr>
          <p:cNvSpPr txBox="1"/>
          <p:nvPr/>
        </p:nvSpPr>
        <p:spPr>
          <a:xfrm>
            <a:off x="852859" y="1757986"/>
            <a:ext cx="2964997" cy="369332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58ED28-CF0B-4247-BA71-8781691C7EBF}"/>
              </a:ext>
            </a:extLst>
          </p:cNvPr>
          <p:cNvSpPr txBox="1"/>
          <p:nvPr/>
        </p:nvSpPr>
        <p:spPr>
          <a:xfrm>
            <a:off x="75415" y="2486619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395C7F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6AB480-FBFB-4EE8-94BF-12753A75D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3917" flipH="1">
            <a:off x="272794" y="2394546"/>
            <a:ext cx="540277" cy="32261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3CE8EFE-FD77-4871-BD5D-623DA474E57A}"/>
              </a:ext>
            </a:extLst>
          </p:cNvPr>
          <p:cNvSpPr txBox="1"/>
          <p:nvPr/>
        </p:nvSpPr>
        <p:spPr>
          <a:xfrm>
            <a:off x="3618551" y="2810327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6E7032B-8D9B-4F12-892B-2A6EE5A1E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507" y="-76202"/>
            <a:ext cx="4578493" cy="31458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2170FD-9508-4AF9-9434-4CBB1020C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41978"/>
            <a:ext cx="4578493" cy="31458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EC52F3-DEF9-4DC2-8CD4-8BEDBDB6B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506" y="3241977"/>
            <a:ext cx="4578493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2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638D71-2009-4930-B617-5A9B14440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t="14021" r="7731" b="14867"/>
          <a:stretch/>
        </p:blipFill>
        <p:spPr>
          <a:xfrm>
            <a:off x="63717" y="123779"/>
            <a:ext cx="4477132" cy="2950590"/>
          </a:xfrm>
          <a:custGeom>
            <a:avLst/>
            <a:gdLst>
              <a:gd name="connsiteX0" fmla="*/ 0 w 4477132"/>
              <a:gd name="connsiteY0" fmla="*/ 0 h 2950590"/>
              <a:gd name="connsiteX1" fmla="*/ 505276 w 4477132"/>
              <a:gd name="connsiteY1" fmla="*/ 0 h 2950590"/>
              <a:gd name="connsiteX2" fmla="*/ 1010553 w 4477132"/>
              <a:gd name="connsiteY2" fmla="*/ 0 h 2950590"/>
              <a:gd name="connsiteX3" fmla="*/ 1515829 w 4477132"/>
              <a:gd name="connsiteY3" fmla="*/ 0 h 2950590"/>
              <a:gd name="connsiteX4" fmla="*/ 2244962 w 4477132"/>
              <a:gd name="connsiteY4" fmla="*/ 0 h 2950590"/>
              <a:gd name="connsiteX5" fmla="*/ 2929324 w 4477132"/>
              <a:gd name="connsiteY5" fmla="*/ 0 h 2950590"/>
              <a:gd name="connsiteX6" fmla="*/ 3613685 w 4477132"/>
              <a:gd name="connsiteY6" fmla="*/ 0 h 2950590"/>
              <a:gd name="connsiteX7" fmla="*/ 4477132 w 4477132"/>
              <a:gd name="connsiteY7" fmla="*/ 0 h 2950590"/>
              <a:gd name="connsiteX8" fmla="*/ 4477132 w 4477132"/>
              <a:gd name="connsiteY8" fmla="*/ 501600 h 2950590"/>
              <a:gd name="connsiteX9" fmla="*/ 4477132 w 4477132"/>
              <a:gd name="connsiteY9" fmla="*/ 1121224 h 2950590"/>
              <a:gd name="connsiteX10" fmla="*/ 4477132 w 4477132"/>
              <a:gd name="connsiteY10" fmla="*/ 1622825 h 2950590"/>
              <a:gd name="connsiteX11" fmla="*/ 4477132 w 4477132"/>
              <a:gd name="connsiteY11" fmla="*/ 2124425 h 2950590"/>
              <a:gd name="connsiteX12" fmla="*/ 4477132 w 4477132"/>
              <a:gd name="connsiteY12" fmla="*/ 2950590 h 2950590"/>
              <a:gd name="connsiteX13" fmla="*/ 3882313 w 4477132"/>
              <a:gd name="connsiteY13" fmla="*/ 2950590 h 2950590"/>
              <a:gd name="connsiteX14" fmla="*/ 3377037 w 4477132"/>
              <a:gd name="connsiteY14" fmla="*/ 2950590 h 2950590"/>
              <a:gd name="connsiteX15" fmla="*/ 2871760 w 4477132"/>
              <a:gd name="connsiteY15" fmla="*/ 2950590 h 2950590"/>
              <a:gd name="connsiteX16" fmla="*/ 2142627 w 4477132"/>
              <a:gd name="connsiteY16" fmla="*/ 2950590 h 2950590"/>
              <a:gd name="connsiteX17" fmla="*/ 1637351 w 4477132"/>
              <a:gd name="connsiteY17" fmla="*/ 2950590 h 2950590"/>
              <a:gd name="connsiteX18" fmla="*/ 908218 w 4477132"/>
              <a:gd name="connsiteY18" fmla="*/ 2950590 h 2950590"/>
              <a:gd name="connsiteX19" fmla="*/ 0 w 4477132"/>
              <a:gd name="connsiteY19" fmla="*/ 2950590 h 2950590"/>
              <a:gd name="connsiteX20" fmla="*/ 0 w 4477132"/>
              <a:gd name="connsiteY20" fmla="*/ 2389978 h 2950590"/>
              <a:gd name="connsiteX21" fmla="*/ 0 w 4477132"/>
              <a:gd name="connsiteY21" fmla="*/ 1740848 h 2950590"/>
              <a:gd name="connsiteX22" fmla="*/ 0 w 4477132"/>
              <a:gd name="connsiteY22" fmla="*/ 1150730 h 2950590"/>
              <a:gd name="connsiteX23" fmla="*/ 0 w 4477132"/>
              <a:gd name="connsiteY23" fmla="*/ 590118 h 2950590"/>
              <a:gd name="connsiteX24" fmla="*/ 0 w 4477132"/>
              <a:gd name="connsiteY24" fmla="*/ 0 h 295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77132" h="2950590" fill="none" extrusionOk="0">
                <a:moveTo>
                  <a:pt x="0" y="0"/>
                </a:moveTo>
                <a:cubicBezTo>
                  <a:pt x="165284" y="-16105"/>
                  <a:pt x="399091" y="22054"/>
                  <a:pt x="505276" y="0"/>
                </a:cubicBezTo>
                <a:cubicBezTo>
                  <a:pt x="611461" y="-22054"/>
                  <a:pt x="759771" y="21906"/>
                  <a:pt x="1010553" y="0"/>
                </a:cubicBezTo>
                <a:cubicBezTo>
                  <a:pt x="1261335" y="-21906"/>
                  <a:pt x="1316583" y="17790"/>
                  <a:pt x="1515829" y="0"/>
                </a:cubicBezTo>
                <a:cubicBezTo>
                  <a:pt x="1715075" y="-17790"/>
                  <a:pt x="2098324" y="-32703"/>
                  <a:pt x="2244962" y="0"/>
                </a:cubicBezTo>
                <a:cubicBezTo>
                  <a:pt x="2391600" y="32703"/>
                  <a:pt x="2693643" y="-32046"/>
                  <a:pt x="2929324" y="0"/>
                </a:cubicBezTo>
                <a:cubicBezTo>
                  <a:pt x="3165005" y="32046"/>
                  <a:pt x="3433819" y="-10795"/>
                  <a:pt x="3613685" y="0"/>
                </a:cubicBezTo>
                <a:cubicBezTo>
                  <a:pt x="3793551" y="10795"/>
                  <a:pt x="4148070" y="-35322"/>
                  <a:pt x="4477132" y="0"/>
                </a:cubicBezTo>
                <a:cubicBezTo>
                  <a:pt x="4486653" y="128262"/>
                  <a:pt x="4474605" y="269690"/>
                  <a:pt x="4477132" y="501600"/>
                </a:cubicBezTo>
                <a:cubicBezTo>
                  <a:pt x="4479659" y="733510"/>
                  <a:pt x="4480464" y="967673"/>
                  <a:pt x="4477132" y="1121224"/>
                </a:cubicBezTo>
                <a:cubicBezTo>
                  <a:pt x="4473800" y="1274775"/>
                  <a:pt x="4459458" y="1393882"/>
                  <a:pt x="4477132" y="1622825"/>
                </a:cubicBezTo>
                <a:cubicBezTo>
                  <a:pt x="4494806" y="1851768"/>
                  <a:pt x="4470875" y="1934562"/>
                  <a:pt x="4477132" y="2124425"/>
                </a:cubicBezTo>
                <a:cubicBezTo>
                  <a:pt x="4483389" y="2314288"/>
                  <a:pt x="4495359" y="2754923"/>
                  <a:pt x="4477132" y="2950590"/>
                </a:cubicBezTo>
                <a:cubicBezTo>
                  <a:pt x="4259447" y="2957863"/>
                  <a:pt x="4065038" y="2922766"/>
                  <a:pt x="3882313" y="2950590"/>
                </a:cubicBezTo>
                <a:cubicBezTo>
                  <a:pt x="3699588" y="2978414"/>
                  <a:pt x="3587321" y="2949604"/>
                  <a:pt x="3377037" y="2950590"/>
                </a:cubicBezTo>
                <a:cubicBezTo>
                  <a:pt x="3166753" y="2951576"/>
                  <a:pt x="3030351" y="2932764"/>
                  <a:pt x="2871760" y="2950590"/>
                </a:cubicBezTo>
                <a:cubicBezTo>
                  <a:pt x="2713169" y="2968416"/>
                  <a:pt x="2325930" y="2947737"/>
                  <a:pt x="2142627" y="2950590"/>
                </a:cubicBezTo>
                <a:cubicBezTo>
                  <a:pt x="1959324" y="2953443"/>
                  <a:pt x="1819144" y="2948394"/>
                  <a:pt x="1637351" y="2950590"/>
                </a:cubicBezTo>
                <a:cubicBezTo>
                  <a:pt x="1455558" y="2952786"/>
                  <a:pt x="1149978" y="2962880"/>
                  <a:pt x="908218" y="2950590"/>
                </a:cubicBezTo>
                <a:cubicBezTo>
                  <a:pt x="666458" y="2938300"/>
                  <a:pt x="348434" y="2965446"/>
                  <a:pt x="0" y="2950590"/>
                </a:cubicBezTo>
                <a:cubicBezTo>
                  <a:pt x="19239" y="2837510"/>
                  <a:pt x="-8619" y="2560554"/>
                  <a:pt x="0" y="2389978"/>
                </a:cubicBezTo>
                <a:cubicBezTo>
                  <a:pt x="8619" y="2219402"/>
                  <a:pt x="17067" y="2039772"/>
                  <a:pt x="0" y="1740848"/>
                </a:cubicBezTo>
                <a:cubicBezTo>
                  <a:pt x="-17067" y="1441924"/>
                  <a:pt x="-16955" y="1418713"/>
                  <a:pt x="0" y="1150730"/>
                </a:cubicBezTo>
                <a:cubicBezTo>
                  <a:pt x="16955" y="882747"/>
                  <a:pt x="-1081" y="743149"/>
                  <a:pt x="0" y="590118"/>
                </a:cubicBezTo>
                <a:cubicBezTo>
                  <a:pt x="1081" y="437087"/>
                  <a:pt x="-24433" y="294838"/>
                  <a:pt x="0" y="0"/>
                </a:cubicBezTo>
                <a:close/>
              </a:path>
              <a:path w="4477132" h="2950590" stroke="0" extrusionOk="0">
                <a:moveTo>
                  <a:pt x="0" y="0"/>
                </a:moveTo>
                <a:cubicBezTo>
                  <a:pt x="202121" y="23960"/>
                  <a:pt x="341878" y="-4431"/>
                  <a:pt x="550048" y="0"/>
                </a:cubicBezTo>
                <a:cubicBezTo>
                  <a:pt x="758218" y="4431"/>
                  <a:pt x="880493" y="4893"/>
                  <a:pt x="1144867" y="0"/>
                </a:cubicBezTo>
                <a:cubicBezTo>
                  <a:pt x="1409241" y="-4893"/>
                  <a:pt x="1556987" y="-11897"/>
                  <a:pt x="1694914" y="0"/>
                </a:cubicBezTo>
                <a:cubicBezTo>
                  <a:pt x="1832841" y="11897"/>
                  <a:pt x="2041097" y="6512"/>
                  <a:pt x="2289733" y="0"/>
                </a:cubicBezTo>
                <a:cubicBezTo>
                  <a:pt x="2538369" y="-6512"/>
                  <a:pt x="2714773" y="-21518"/>
                  <a:pt x="3018866" y="0"/>
                </a:cubicBezTo>
                <a:cubicBezTo>
                  <a:pt x="3322959" y="21518"/>
                  <a:pt x="3321157" y="16379"/>
                  <a:pt x="3613685" y="0"/>
                </a:cubicBezTo>
                <a:cubicBezTo>
                  <a:pt x="3906213" y="-16379"/>
                  <a:pt x="4257967" y="-40474"/>
                  <a:pt x="4477132" y="0"/>
                </a:cubicBezTo>
                <a:cubicBezTo>
                  <a:pt x="4485208" y="206930"/>
                  <a:pt x="4493916" y="410661"/>
                  <a:pt x="4477132" y="619624"/>
                </a:cubicBezTo>
                <a:cubicBezTo>
                  <a:pt x="4460348" y="828587"/>
                  <a:pt x="4465225" y="941723"/>
                  <a:pt x="4477132" y="1209742"/>
                </a:cubicBezTo>
                <a:cubicBezTo>
                  <a:pt x="4489039" y="1477761"/>
                  <a:pt x="4475223" y="1584738"/>
                  <a:pt x="4477132" y="1740848"/>
                </a:cubicBezTo>
                <a:cubicBezTo>
                  <a:pt x="4479041" y="1896958"/>
                  <a:pt x="4474007" y="2141550"/>
                  <a:pt x="4477132" y="2360472"/>
                </a:cubicBezTo>
                <a:cubicBezTo>
                  <a:pt x="4480257" y="2579394"/>
                  <a:pt x="4493690" y="2718310"/>
                  <a:pt x="4477132" y="2950590"/>
                </a:cubicBezTo>
                <a:cubicBezTo>
                  <a:pt x="4261806" y="2930295"/>
                  <a:pt x="4103142" y="2961460"/>
                  <a:pt x="3927084" y="2950590"/>
                </a:cubicBezTo>
                <a:cubicBezTo>
                  <a:pt x="3751026" y="2939720"/>
                  <a:pt x="3499097" y="2970843"/>
                  <a:pt x="3287494" y="2950590"/>
                </a:cubicBezTo>
                <a:cubicBezTo>
                  <a:pt x="3075891" y="2930338"/>
                  <a:pt x="2942309" y="2937912"/>
                  <a:pt x="2692675" y="2950590"/>
                </a:cubicBezTo>
                <a:cubicBezTo>
                  <a:pt x="2443041" y="2963268"/>
                  <a:pt x="2329306" y="2968956"/>
                  <a:pt x="2142627" y="2950590"/>
                </a:cubicBezTo>
                <a:cubicBezTo>
                  <a:pt x="1955948" y="2932224"/>
                  <a:pt x="1698567" y="2976250"/>
                  <a:pt x="1413495" y="2950590"/>
                </a:cubicBezTo>
                <a:cubicBezTo>
                  <a:pt x="1128423" y="2924930"/>
                  <a:pt x="1037043" y="2928709"/>
                  <a:pt x="684362" y="2950590"/>
                </a:cubicBezTo>
                <a:cubicBezTo>
                  <a:pt x="331681" y="2972471"/>
                  <a:pt x="249137" y="2972289"/>
                  <a:pt x="0" y="2950590"/>
                </a:cubicBezTo>
                <a:cubicBezTo>
                  <a:pt x="-14149" y="2775780"/>
                  <a:pt x="4328" y="2592139"/>
                  <a:pt x="0" y="2301460"/>
                </a:cubicBezTo>
                <a:cubicBezTo>
                  <a:pt x="-4328" y="2010781"/>
                  <a:pt x="-18579" y="1922668"/>
                  <a:pt x="0" y="1652330"/>
                </a:cubicBezTo>
                <a:cubicBezTo>
                  <a:pt x="18579" y="1381992"/>
                  <a:pt x="-4026" y="1266686"/>
                  <a:pt x="0" y="1150730"/>
                </a:cubicBezTo>
                <a:cubicBezTo>
                  <a:pt x="4026" y="1034774"/>
                  <a:pt x="-641" y="737409"/>
                  <a:pt x="0" y="619624"/>
                </a:cubicBezTo>
                <a:cubicBezTo>
                  <a:pt x="641" y="501839"/>
                  <a:pt x="-6915" y="171176"/>
                  <a:pt x="0" y="0"/>
                </a:cubicBezTo>
                <a:close/>
              </a:path>
            </a:pathLst>
          </a:custGeom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4791740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Picture 12" descr="animaux,divers">
            <a:extLst>
              <a:ext uri="{FF2B5EF4-FFF2-40B4-BE49-F238E27FC236}">
                <a16:creationId xmlns:a16="http://schemas.microsoft.com/office/drawing/2014/main" id="{C76DED73-B563-493B-9514-00732214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902" y="290691"/>
            <a:ext cx="1656198" cy="10820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F3C33B-C5A1-4E08-ACEE-35661EA379A7}"/>
              </a:ext>
            </a:extLst>
          </p:cNvPr>
          <p:cNvSpPr txBox="1"/>
          <p:nvPr/>
        </p:nvSpPr>
        <p:spPr>
          <a:xfrm>
            <a:off x="161902" y="2400357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E024B7-5421-4B4D-A09C-824F9F5F0EB7}"/>
              </a:ext>
            </a:extLst>
          </p:cNvPr>
          <p:cNvSpPr txBox="1"/>
          <p:nvPr/>
        </p:nvSpPr>
        <p:spPr>
          <a:xfrm>
            <a:off x="701693" y="1763282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pic>
        <p:nvPicPr>
          <p:cNvPr id="7" name="Image 6" descr="Une image contenant fleur, plante, sombre&#10;&#10;Description générée automatiquement">
            <a:extLst>
              <a:ext uri="{FF2B5EF4-FFF2-40B4-BE49-F238E27FC236}">
                <a16:creationId xmlns:a16="http://schemas.microsoft.com/office/drawing/2014/main" id="{A399AAEB-3348-40CB-95B7-6BFAA046C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3776">
            <a:off x="3439080" y="19512"/>
            <a:ext cx="1064342" cy="10820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678CC9-7850-4B12-96E3-A51149105E02}"/>
              </a:ext>
            </a:extLst>
          </p:cNvPr>
          <p:cNvSpPr txBox="1"/>
          <p:nvPr/>
        </p:nvSpPr>
        <p:spPr>
          <a:xfrm>
            <a:off x="3688237" y="2796415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DAB234-E1BC-4972-B22A-6FCD4DE13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115022"/>
            <a:ext cx="4584589" cy="3225064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DBDF95-AF43-4572-B7BB-7280C7332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t="14021" r="7731" b="14867"/>
          <a:stretch/>
        </p:blipFill>
        <p:spPr>
          <a:xfrm>
            <a:off x="63717" y="3502347"/>
            <a:ext cx="4477132" cy="2950590"/>
          </a:xfrm>
          <a:custGeom>
            <a:avLst/>
            <a:gdLst>
              <a:gd name="connsiteX0" fmla="*/ 0 w 4477132"/>
              <a:gd name="connsiteY0" fmla="*/ 0 h 2950590"/>
              <a:gd name="connsiteX1" fmla="*/ 505276 w 4477132"/>
              <a:gd name="connsiteY1" fmla="*/ 0 h 2950590"/>
              <a:gd name="connsiteX2" fmla="*/ 1010553 w 4477132"/>
              <a:gd name="connsiteY2" fmla="*/ 0 h 2950590"/>
              <a:gd name="connsiteX3" fmla="*/ 1515829 w 4477132"/>
              <a:gd name="connsiteY3" fmla="*/ 0 h 2950590"/>
              <a:gd name="connsiteX4" fmla="*/ 2244962 w 4477132"/>
              <a:gd name="connsiteY4" fmla="*/ 0 h 2950590"/>
              <a:gd name="connsiteX5" fmla="*/ 2929324 w 4477132"/>
              <a:gd name="connsiteY5" fmla="*/ 0 h 2950590"/>
              <a:gd name="connsiteX6" fmla="*/ 3613685 w 4477132"/>
              <a:gd name="connsiteY6" fmla="*/ 0 h 2950590"/>
              <a:gd name="connsiteX7" fmla="*/ 4477132 w 4477132"/>
              <a:gd name="connsiteY7" fmla="*/ 0 h 2950590"/>
              <a:gd name="connsiteX8" fmla="*/ 4477132 w 4477132"/>
              <a:gd name="connsiteY8" fmla="*/ 501600 h 2950590"/>
              <a:gd name="connsiteX9" fmla="*/ 4477132 w 4477132"/>
              <a:gd name="connsiteY9" fmla="*/ 1121224 h 2950590"/>
              <a:gd name="connsiteX10" fmla="*/ 4477132 w 4477132"/>
              <a:gd name="connsiteY10" fmla="*/ 1622825 h 2950590"/>
              <a:gd name="connsiteX11" fmla="*/ 4477132 w 4477132"/>
              <a:gd name="connsiteY11" fmla="*/ 2124425 h 2950590"/>
              <a:gd name="connsiteX12" fmla="*/ 4477132 w 4477132"/>
              <a:gd name="connsiteY12" fmla="*/ 2950590 h 2950590"/>
              <a:gd name="connsiteX13" fmla="*/ 3882313 w 4477132"/>
              <a:gd name="connsiteY13" fmla="*/ 2950590 h 2950590"/>
              <a:gd name="connsiteX14" fmla="*/ 3377037 w 4477132"/>
              <a:gd name="connsiteY14" fmla="*/ 2950590 h 2950590"/>
              <a:gd name="connsiteX15" fmla="*/ 2871760 w 4477132"/>
              <a:gd name="connsiteY15" fmla="*/ 2950590 h 2950590"/>
              <a:gd name="connsiteX16" fmla="*/ 2142627 w 4477132"/>
              <a:gd name="connsiteY16" fmla="*/ 2950590 h 2950590"/>
              <a:gd name="connsiteX17" fmla="*/ 1637351 w 4477132"/>
              <a:gd name="connsiteY17" fmla="*/ 2950590 h 2950590"/>
              <a:gd name="connsiteX18" fmla="*/ 908218 w 4477132"/>
              <a:gd name="connsiteY18" fmla="*/ 2950590 h 2950590"/>
              <a:gd name="connsiteX19" fmla="*/ 0 w 4477132"/>
              <a:gd name="connsiteY19" fmla="*/ 2950590 h 2950590"/>
              <a:gd name="connsiteX20" fmla="*/ 0 w 4477132"/>
              <a:gd name="connsiteY20" fmla="*/ 2389978 h 2950590"/>
              <a:gd name="connsiteX21" fmla="*/ 0 w 4477132"/>
              <a:gd name="connsiteY21" fmla="*/ 1740848 h 2950590"/>
              <a:gd name="connsiteX22" fmla="*/ 0 w 4477132"/>
              <a:gd name="connsiteY22" fmla="*/ 1150730 h 2950590"/>
              <a:gd name="connsiteX23" fmla="*/ 0 w 4477132"/>
              <a:gd name="connsiteY23" fmla="*/ 590118 h 2950590"/>
              <a:gd name="connsiteX24" fmla="*/ 0 w 4477132"/>
              <a:gd name="connsiteY24" fmla="*/ 0 h 295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77132" h="2950590" fill="none" extrusionOk="0">
                <a:moveTo>
                  <a:pt x="0" y="0"/>
                </a:moveTo>
                <a:cubicBezTo>
                  <a:pt x="165284" y="-16105"/>
                  <a:pt x="399091" y="22054"/>
                  <a:pt x="505276" y="0"/>
                </a:cubicBezTo>
                <a:cubicBezTo>
                  <a:pt x="611461" y="-22054"/>
                  <a:pt x="759771" y="21906"/>
                  <a:pt x="1010553" y="0"/>
                </a:cubicBezTo>
                <a:cubicBezTo>
                  <a:pt x="1261335" y="-21906"/>
                  <a:pt x="1316583" y="17790"/>
                  <a:pt x="1515829" y="0"/>
                </a:cubicBezTo>
                <a:cubicBezTo>
                  <a:pt x="1715075" y="-17790"/>
                  <a:pt x="2098324" y="-32703"/>
                  <a:pt x="2244962" y="0"/>
                </a:cubicBezTo>
                <a:cubicBezTo>
                  <a:pt x="2391600" y="32703"/>
                  <a:pt x="2693643" y="-32046"/>
                  <a:pt x="2929324" y="0"/>
                </a:cubicBezTo>
                <a:cubicBezTo>
                  <a:pt x="3165005" y="32046"/>
                  <a:pt x="3433819" y="-10795"/>
                  <a:pt x="3613685" y="0"/>
                </a:cubicBezTo>
                <a:cubicBezTo>
                  <a:pt x="3793551" y="10795"/>
                  <a:pt x="4148070" y="-35322"/>
                  <a:pt x="4477132" y="0"/>
                </a:cubicBezTo>
                <a:cubicBezTo>
                  <a:pt x="4486653" y="128262"/>
                  <a:pt x="4474605" y="269690"/>
                  <a:pt x="4477132" y="501600"/>
                </a:cubicBezTo>
                <a:cubicBezTo>
                  <a:pt x="4479659" y="733510"/>
                  <a:pt x="4480464" y="967673"/>
                  <a:pt x="4477132" y="1121224"/>
                </a:cubicBezTo>
                <a:cubicBezTo>
                  <a:pt x="4473800" y="1274775"/>
                  <a:pt x="4459458" y="1393882"/>
                  <a:pt x="4477132" y="1622825"/>
                </a:cubicBezTo>
                <a:cubicBezTo>
                  <a:pt x="4494806" y="1851768"/>
                  <a:pt x="4470875" y="1934562"/>
                  <a:pt x="4477132" y="2124425"/>
                </a:cubicBezTo>
                <a:cubicBezTo>
                  <a:pt x="4483389" y="2314288"/>
                  <a:pt x="4495359" y="2754923"/>
                  <a:pt x="4477132" y="2950590"/>
                </a:cubicBezTo>
                <a:cubicBezTo>
                  <a:pt x="4259447" y="2957863"/>
                  <a:pt x="4065038" y="2922766"/>
                  <a:pt x="3882313" y="2950590"/>
                </a:cubicBezTo>
                <a:cubicBezTo>
                  <a:pt x="3699588" y="2978414"/>
                  <a:pt x="3587321" y="2949604"/>
                  <a:pt x="3377037" y="2950590"/>
                </a:cubicBezTo>
                <a:cubicBezTo>
                  <a:pt x="3166753" y="2951576"/>
                  <a:pt x="3030351" y="2932764"/>
                  <a:pt x="2871760" y="2950590"/>
                </a:cubicBezTo>
                <a:cubicBezTo>
                  <a:pt x="2713169" y="2968416"/>
                  <a:pt x="2325930" y="2947737"/>
                  <a:pt x="2142627" y="2950590"/>
                </a:cubicBezTo>
                <a:cubicBezTo>
                  <a:pt x="1959324" y="2953443"/>
                  <a:pt x="1819144" y="2948394"/>
                  <a:pt x="1637351" y="2950590"/>
                </a:cubicBezTo>
                <a:cubicBezTo>
                  <a:pt x="1455558" y="2952786"/>
                  <a:pt x="1149978" y="2962880"/>
                  <a:pt x="908218" y="2950590"/>
                </a:cubicBezTo>
                <a:cubicBezTo>
                  <a:pt x="666458" y="2938300"/>
                  <a:pt x="348434" y="2965446"/>
                  <a:pt x="0" y="2950590"/>
                </a:cubicBezTo>
                <a:cubicBezTo>
                  <a:pt x="19239" y="2837510"/>
                  <a:pt x="-8619" y="2560554"/>
                  <a:pt x="0" y="2389978"/>
                </a:cubicBezTo>
                <a:cubicBezTo>
                  <a:pt x="8619" y="2219402"/>
                  <a:pt x="17067" y="2039772"/>
                  <a:pt x="0" y="1740848"/>
                </a:cubicBezTo>
                <a:cubicBezTo>
                  <a:pt x="-17067" y="1441924"/>
                  <a:pt x="-16955" y="1418713"/>
                  <a:pt x="0" y="1150730"/>
                </a:cubicBezTo>
                <a:cubicBezTo>
                  <a:pt x="16955" y="882747"/>
                  <a:pt x="-1081" y="743149"/>
                  <a:pt x="0" y="590118"/>
                </a:cubicBezTo>
                <a:cubicBezTo>
                  <a:pt x="1081" y="437087"/>
                  <a:pt x="-24433" y="294838"/>
                  <a:pt x="0" y="0"/>
                </a:cubicBezTo>
                <a:close/>
              </a:path>
              <a:path w="4477132" h="2950590" stroke="0" extrusionOk="0">
                <a:moveTo>
                  <a:pt x="0" y="0"/>
                </a:moveTo>
                <a:cubicBezTo>
                  <a:pt x="202121" y="23960"/>
                  <a:pt x="341878" y="-4431"/>
                  <a:pt x="550048" y="0"/>
                </a:cubicBezTo>
                <a:cubicBezTo>
                  <a:pt x="758218" y="4431"/>
                  <a:pt x="880493" y="4893"/>
                  <a:pt x="1144867" y="0"/>
                </a:cubicBezTo>
                <a:cubicBezTo>
                  <a:pt x="1409241" y="-4893"/>
                  <a:pt x="1556987" y="-11897"/>
                  <a:pt x="1694914" y="0"/>
                </a:cubicBezTo>
                <a:cubicBezTo>
                  <a:pt x="1832841" y="11897"/>
                  <a:pt x="2041097" y="6512"/>
                  <a:pt x="2289733" y="0"/>
                </a:cubicBezTo>
                <a:cubicBezTo>
                  <a:pt x="2538369" y="-6512"/>
                  <a:pt x="2714773" y="-21518"/>
                  <a:pt x="3018866" y="0"/>
                </a:cubicBezTo>
                <a:cubicBezTo>
                  <a:pt x="3322959" y="21518"/>
                  <a:pt x="3321157" y="16379"/>
                  <a:pt x="3613685" y="0"/>
                </a:cubicBezTo>
                <a:cubicBezTo>
                  <a:pt x="3906213" y="-16379"/>
                  <a:pt x="4257967" y="-40474"/>
                  <a:pt x="4477132" y="0"/>
                </a:cubicBezTo>
                <a:cubicBezTo>
                  <a:pt x="4485208" y="206930"/>
                  <a:pt x="4493916" y="410661"/>
                  <a:pt x="4477132" y="619624"/>
                </a:cubicBezTo>
                <a:cubicBezTo>
                  <a:pt x="4460348" y="828587"/>
                  <a:pt x="4465225" y="941723"/>
                  <a:pt x="4477132" y="1209742"/>
                </a:cubicBezTo>
                <a:cubicBezTo>
                  <a:pt x="4489039" y="1477761"/>
                  <a:pt x="4475223" y="1584738"/>
                  <a:pt x="4477132" y="1740848"/>
                </a:cubicBezTo>
                <a:cubicBezTo>
                  <a:pt x="4479041" y="1896958"/>
                  <a:pt x="4474007" y="2141550"/>
                  <a:pt x="4477132" y="2360472"/>
                </a:cubicBezTo>
                <a:cubicBezTo>
                  <a:pt x="4480257" y="2579394"/>
                  <a:pt x="4493690" y="2718310"/>
                  <a:pt x="4477132" y="2950590"/>
                </a:cubicBezTo>
                <a:cubicBezTo>
                  <a:pt x="4261806" y="2930295"/>
                  <a:pt x="4103142" y="2961460"/>
                  <a:pt x="3927084" y="2950590"/>
                </a:cubicBezTo>
                <a:cubicBezTo>
                  <a:pt x="3751026" y="2939720"/>
                  <a:pt x="3499097" y="2970843"/>
                  <a:pt x="3287494" y="2950590"/>
                </a:cubicBezTo>
                <a:cubicBezTo>
                  <a:pt x="3075891" y="2930338"/>
                  <a:pt x="2942309" y="2937912"/>
                  <a:pt x="2692675" y="2950590"/>
                </a:cubicBezTo>
                <a:cubicBezTo>
                  <a:pt x="2443041" y="2963268"/>
                  <a:pt x="2329306" y="2968956"/>
                  <a:pt x="2142627" y="2950590"/>
                </a:cubicBezTo>
                <a:cubicBezTo>
                  <a:pt x="1955948" y="2932224"/>
                  <a:pt x="1698567" y="2976250"/>
                  <a:pt x="1413495" y="2950590"/>
                </a:cubicBezTo>
                <a:cubicBezTo>
                  <a:pt x="1128423" y="2924930"/>
                  <a:pt x="1037043" y="2928709"/>
                  <a:pt x="684362" y="2950590"/>
                </a:cubicBezTo>
                <a:cubicBezTo>
                  <a:pt x="331681" y="2972471"/>
                  <a:pt x="249137" y="2972289"/>
                  <a:pt x="0" y="2950590"/>
                </a:cubicBezTo>
                <a:cubicBezTo>
                  <a:pt x="-14149" y="2775780"/>
                  <a:pt x="4328" y="2592139"/>
                  <a:pt x="0" y="2301460"/>
                </a:cubicBezTo>
                <a:cubicBezTo>
                  <a:pt x="-4328" y="2010781"/>
                  <a:pt x="-18579" y="1922668"/>
                  <a:pt x="0" y="1652330"/>
                </a:cubicBezTo>
                <a:cubicBezTo>
                  <a:pt x="18579" y="1381992"/>
                  <a:pt x="-4026" y="1266686"/>
                  <a:pt x="0" y="1150730"/>
                </a:cubicBezTo>
                <a:cubicBezTo>
                  <a:pt x="4026" y="1034774"/>
                  <a:pt x="-641" y="737409"/>
                  <a:pt x="0" y="619624"/>
                </a:cubicBezTo>
                <a:cubicBezTo>
                  <a:pt x="641" y="501839"/>
                  <a:pt x="-6915" y="171176"/>
                  <a:pt x="0" y="0"/>
                </a:cubicBezTo>
                <a:close/>
              </a:path>
            </a:pathLst>
          </a:custGeom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4791740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1" name="Picture 12" descr="animaux,divers">
            <a:extLst>
              <a:ext uri="{FF2B5EF4-FFF2-40B4-BE49-F238E27FC236}">
                <a16:creationId xmlns:a16="http://schemas.microsoft.com/office/drawing/2014/main" id="{A8311EEB-0D46-4DF7-8B39-7983711F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751" y="3679448"/>
            <a:ext cx="1656198" cy="10820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30E7793-D951-46E7-9518-9085141F3D28}"/>
              </a:ext>
            </a:extLst>
          </p:cNvPr>
          <p:cNvSpPr txBox="1"/>
          <p:nvPr/>
        </p:nvSpPr>
        <p:spPr>
          <a:xfrm>
            <a:off x="130751" y="5789114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0D9242E-47B0-4607-8C32-018BCA556B4D}"/>
              </a:ext>
            </a:extLst>
          </p:cNvPr>
          <p:cNvSpPr txBox="1"/>
          <p:nvPr/>
        </p:nvSpPr>
        <p:spPr>
          <a:xfrm>
            <a:off x="670542" y="5152039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pic>
        <p:nvPicPr>
          <p:cNvPr id="14" name="Image 13" descr="Une image contenant fleur, plante, sombre&#10;&#10;Description générée automatiquement">
            <a:extLst>
              <a:ext uri="{FF2B5EF4-FFF2-40B4-BE49-F238E27FC236}">
                <a16:creationId xmlns:a16="http://schemas.microsoft.com/office/drawing/2014/main" id="{CC4B10C5-FC3C-4495-B2A7-14A68C019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3776">
            <a:off x="3407929" y="3408269"/>
            <a:ext cx="1064342" cy="108204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2BD46DD-DEFE-440E-A738-B3D36E9190D9}"/>
              </a:ext>
            </a:extLst>
          </p:cNvPr>
          <p:cNvSpPr txBox="1"/>
          <p:nvPr/>
        </p:nvSpPr>
        <p:spPr>
          <a:xfrm>
            <a:off x="3657086" y="6185172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532F8D9-293A-4285-918C-057EC1BB4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27873"/>
            <a:ext cx="4584589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2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fficher&#10;&#10;Description générée automatiquement">
            <a:extLst>
              <a:ext uri="{FF2B5EF4-FFF2-40B4-BE49-F238E27FC236}">
                <a16:creationId xmlns:a16="http://schemas.microsoft.com/office/drawing/2014/main" id="{F7800A92-26FC-4CB9-9610-617BC8287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13830" r="8041" b="13926"/>
          <a:stretch/>
        </p:blipFill>
        <p:spPr>
          <a:xfrm>
            <a:off x="121601" y="109026"/>
            <a:ext cx="4394121" cy="290283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7" name="Picture 10" descr="tubes animaux,clipart,vector,png animaux,psp">
            <a:extLst>
              <a:ext uri="{FF2B5EF4-FFF2-40B4-BE49-F238E27FC236}">
                <a16:creationId xmlns:a16="http://schemas.microsoft.com/office/drawing/2014/main" id="{EC57A244-5E4F-4382-BE7F-2F8B6547E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960" y="409884"/>
            <a:ext cx="1300286" cy="1220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 descr="Une image contenant fleur, plante&#10;&#10;Description générée automatiquement">
            <a:extLst>
              <a:ext uri="{FF2B5EF4-FFF2-40B4-BE49-F238E27FC236}">
                <a16:creationId xmlns:a16="http://schemas.microsoft.com/office/drawing/2014/main" id="{C95EC39C-257C-43D5-8650-3D7429A43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775" y="1794909"/>
            <a:ext cx="1023947" cy="10015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A493B3-A9CC-4529-AA25-E97EA1E13FE3}"/>
              </a:ext>
            </a:extLst>
          </p:cNvPr>
          <p:cNvSpPr txBox="1"/>
          <p:nvPr/>
        </p:nvSpPr>
        <p:spPr>
          <a:xfrm>
            <a:off x="189150" y="2446649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57C39B-9715-4641-93D1-85FD28E3E145}"/>
              </a:ext>
            </a:extLst>
          </p:cNvPr>
          <p:cNvSpPr txBox="1"/>
          <p:nvPr/>
        </p:nvSpPr>
        <p:spPr>
          <a:xfrm>
            <a:off x="768353" y="1839522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2018C8-BD66-40B8-86BD-2EBE19649A3B}"/>
              </a:ext>
            </a:extLst>
          </p:cNvPr>
          <p:cNvSpPr txBox="1"/>
          <p:nvPr/>
        </p:nvSpPr>
        <p:spPr>
          <a:xfrm>
            <a:off x="3688237" y="2796415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3C88636-D4A6-4738-80F9-0C1BC99B3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93" y="30214"/>
            <a:ext cx="4554107" cy="30604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BFDC922-7F3E-4D0A-91DC-2E7035D69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" y="3352446"/>
            <a:ext cx="9102117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B5238592-3396-4ABC-A0A7-8AF2463A2079}"/>
              </a:ext>
            </a:extLst>
          </p:cNvPr>
          <p:cNvSpPr txBox="1"/>
          <p:nvPr/>
        </p:nvSpPr>
        <p:spPr>
          <a:xfrm>
            <a:off x="9900501" y="2714919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D71285-714C-45A2-B0A7-5AA25E44A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17684" r="10679" b="16720"/>
          <a:stretch/>
        </p:blipFill>
        <p:spPr>
          <a:xfrm>
            <a:off x="141409" y="75654"/>
            <a:ext cx="4276857" cy="2667306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C6B47F-524F-4526-A18C-99FDADFD4D43}"/>
              </a:ext>
            </a:extLst>
          </p:cNvPr>
          <p:cNvSpPr txBox="1"/>
          <p:nvPr/>
        </p:nvSpPr>
        <p:spPr>
          <a:xfrm>
            <a:off x="-1508863" y="191240"/>
            <a:ext cx="921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rgbClr val="CC00CC"/>
                </a:solidFill>
                <a:latin typeface="DoodleDings 2 RetroFlowers" pitchFamily="2" charset="-128"/>
                <a:ea typeface="DoodleDings 2 RetroFlowers" pitchFamily="2" charset="-128"/>
                <a:cs typeface="DoodleDings 2 RetroFlowers" pitchFamily="2" charset="-128"/>
              </a:rPr>
              <a:t>s</a:t>
            </a:r>
            <a:endParaRPr lang="fr-FR" sz="4800" dirty="0">
              <a:solidFill>
                <a:srgbClr val="CC00CC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C15AE80-8B55-4075-90C5-E8CCCCB030AA}"/>
              </a:ext>
            </a:extLst>
          </p:cNvPr>
          <p:cNvSpPr txBox="1"/>
          <p:nvPr/>
        </p:nvSpPr>
        <p:spPr>
          <a:xfrm>
            <a:off x="3495674" y="2536022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1EB5A8-D1EE-4394-A069-33C09CC50568}"/>
              </a:ext>
            </a:extLst>
          </p:cNvPr>
          <p:cNvSpPr txBox="1"/>
          <p:nvPr/>
        </p:nvSpPr>
        <p:spPr>
          <a:xfrm>
            <a:off x="9721391" y="749077"/>
            <a:ext cx="841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9999FF"/>
                </a:solidFill>
                <a:latin typeface="Flowers dots bats tfb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t</a:t>
            </a:r>
            <a:endParaRPr lang="fr-FR" sz="2800" dirty="0">
              <a:solidFill>
                <a:srgbClr val="9999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AE5ECD-E5A4-4590-AE82-46681066C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30" r="46661" b="32063"/>
          <a:stretch/>
        </p:blipFill>
        <p:spPr>
          <a:xfrm>
            <a:off x="456652" y="-545"/>
            <a:ext cx="3961614" cy="281861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2C1F63-231F-461E-888E-E5790488F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4344" y="507855"/>
            <a:ext cx="526951" cy="4824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DE2A83B-3906-47BC-B701-BE9ADEA95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0868" y="1002357"/>
            <a:ext cx="526951" cy="48246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25D3246-05C6-4426-A86C-CF01B77E7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0923" y="1272297"/>
            <a:ext cx="526951" cy="48246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E8EE485-6869-4EF0-9112-D16B74CD5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3345" y="2228245"/>
            <a:ext cx="526951" cy="48246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29AE8A3-6AE4-46F1-B439-432AD2F24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4910" y="1890420"/>
            <a:ext cx="526951" cy="4824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C5D4895-FE48-449F-8597-B50E486DC5D7}"/>
              </a:ext>
            </a:extLst>
          </p:cNvPr>
          <p:cNvSpPr txBox="1"/>
          <p:nvPr/>
        </p:nvSpPr>
        <p:spPr>
          <a:xfrm>
            <a:off x="141409" y="2314250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CC00CC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FBA5A26-230B-422D-875C-6D539F8223D6}"/>
              </a:ext>
            </a:extLst>
          </p:cNvPr>
          <p:cNvSpPr txBox="1"/>
          <p:nvPr/>
        </p:nvSpPr>
        <p:spPr>
          <a:xfrm>
            <a:off x="746299" y="1377388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pic>
        <p:nvPicPr>
          <p:cNvPr id="18" name="Image 17" descr="Une image contenant rose, plante, bocal&#10;&#10;Description générée automatiquement">
            <a:extLst>
              <a:ext uri="{FF2B5EF4-FFF2-40B4-BE49-F238E27FC236}">
                <a16:creationId xmlns:a16="http://schemas.microsoft.com/office/drawing/2014/main" id="{4F3B573D-FE4F-4C09-A5F1-02C30EC97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8474" flipH="1">
            <a:off x="476218" y="63050"/>
            <a:ext cx="717788" cy="130210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B62625-A3A6-464C-8B8F-32E9EC33F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223" y="-10720"/>
            <a:ext cx="4438273" cy="28287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42A337-684B-4EB5-BEC2-4BF067A3D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0" y="3277624"/>
            <a:ext cx="4438273" cy="28287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343EC7-12CB-4004-8D44-FED9670FC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585" y="3277624"/>
            <a:ext cx="443827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3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13A27F-9F9E-4597-BAC9-2386020FA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18502" r="10485" b="16470"/>
          <a:stretch/>
        </p:blipFill>
        <p:spPr>
          <a:xfrm>
            <a:off x="96021" y="112117"/>
            <a:ext cx="4438272" cy="2828789"/>
          </a:xfrm>
          <a:custGeom>
            <a:avLst/>
            <a:gdLst>
              <a:gd name="connsiteX0" fmla="*/ 0 w 4438272"/>
              <a:gd name="connsiteY0" fmla="*/ 0 h 2828789"/>
              <a:gd name="connsiteX1" fmla="*/ 599167 w 4438272"/>
              <a:gd name="connsiteY1" fmla="*/ 0 h 2828789"/>
              <a:gd name="connsiteX2" fmla="*/ 1020803 w 4438272"/>
              <a:gd name="connsiteY2" fmla="*/ 0 h 2828789"/>
              <a:gd name="connsiteX3" fmla="*/ 1664352 w 4438272"/>
              <a:gd name="connsiteY3" fmla="*/ 0 h 2828789"/>
              <a:gd name="connsiteX4" fmla="*/ 2219136 w 4438272"/>
              <a:gd name="connsiteY4" fmla="*/ 0 h 2828789"/>
              <a:gd name="connsiteX5" fmla="*/ 2729537 w 4438272"/>
              <a:gd name="connsiteY5" fmla="*/ 0 h 2828789"/>
              <a:gd name="connsiteX6" fmla="*/ 3151173 w 4438272"/>
              <a:gd name="connsiteY6" fmla="*/ 0 h 2828789"/>
              <a:gd name="connsiteX7" fmla="*/ 3617192 w 4438272"/>
              <a:gd name="connsiteY7" fmla="*/ 0 h 2828789"/>
              <a:gd name="connsiteX8" fmla="*/ 4438272 w 4438272"/>
              <a:gd name="connsiteY8" fmla="*/ 0 h 2828789"/>
              <a:gd name="connsiteX9" fmla="*/ 4438272 w 4438272"/>
              <a:gd name="connsiteY9" fmla="*/ 622334 h 2828789"/>
              <a:gd name="connsiteX10" fmla="*/ 4438272 w 4438272"/>
              <a:gd name="connsiteY10" fmla="*/ 1188091 h 2828789"/>
              <a:gd name="connsiteX11" fmla="*/ 4438272 w 4438272"/>
              <a:gd name="connsiteY11" fmla="*/ 1782137 h 2828789"/>
              <a:gd name="connsiteX12" fmla="*/ 4438272 w 4438272"/>
              <a:gd name="connsiteY12" fmla="*/ 2291319 h 2828789"/>
              <a:gd name="connsiteX13" fmla="*/ 4438272 w 4438272"/>
              <a:gd name="connsiteY13" fmla="*/ 2828789 h 2828789"/>
              <a:gd name="connsiteX14" fmla="*/ 3839105 w 4438272"/>
              <a:gd name="connsiteY14" fmla="*/ 2828789 h 2828789"/>
              <a:gd name="connsiteX15" fmla="*/ 3239939 w 4438272"/>
              <a:gd name="connsiteY15" fmla="*/ 2828789 h 2828789"/>
              <a:gd name="connsiteX16" fmla="*/ 2773920 w 4438272"/>
              <a:gd name="connsiteY16" fmla="*/ 2828789 h 2828789"/>
              <a:gd name="connsiteX17" fmla="*/ 2263519 w 4438272"/>
              <a:gd name="connsiteY17" fmla="*/ 2828789 h 2828789"/>
              <a:gd name="connsiteX18" fmla="*/ 1841883 w 4438272"/>
              <a:gd name="connsiteY18" fmla="*/ 2828789 h 2828789"/>
              <a:gd name="connsiteX19" fmla="*/ 1331482 w 4438272"/>
              <a:gd name="connsiteY19" fmla="*/ 2828789 h 2828789"/>
              <a:gd name="connsiteX20" fmla="*/ 909846 w 4438272"/>
              <a:gd name="connsiteY20" fmla="*/ 2828789 h 2828789"/>
              <a:gd name="connsiteX21" fmla="*/ 0 w 4438272"/>
              <a:gd name="connsiteY21" fmla="*/ 2828789 h 2828789"/>
              <a:gd name="connsiteX22" fmla="*/ 0 w 4438272"/>
              <a:gd name="connsiteY22" fmla="*/ 2347895 h 2828789"/>
              <a:gd name="connsiteX23" fmla="*/ 0 w 4438272"/>
              <a:gd name="connsiteY23" fmla="*/ 1725561 h 2828789"/>
              <a:gd name="connsiteX24" fmla="*/ 0 w 4438272"/>
              <a:gd name="connsiteY24" fmla="*/ 1244667 h 2828789"/>
              <a:gd name="connsiteX25" fmla="*/ 0 w 4438272"/>
              <a:gd name="connsiteY25" fmla="*/ 650621 h 2828789"/>
              <a:gd name="connsiteX26" fmla="*/ 0 w 4438272"/>
              <a:gd name="connsiteY26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38272" h="2828789" fill="none" extrusionOk="0">
                <a:moveTo>
                  <a:pt x="0" y="0"/>
                </a:moveTo>
                <a:cubicBezTo>
                  <a:pt x="225346" y="-3851"/>
                  <a:pt x="307908" y="23137"/>
                  <a:pt x="599167" y="0"/>
                </a:cubicBezTo>
                <a:cubicBezTo>
                  <a:pt x="890426" y="-23137"/>
                  <a:pt x="902713" y="13869"/>
                  <a:pt x="1020803" y="0"/>
                </a:cubicBezTo>
                <a:cubicBezTo>
                  <a:pt x="1138893" y="-13869"/>
                  <a:pt x="1451375" y="17067"/>
                  <a:pt x="1664352" y="0"/>
                </a:cubicBezTo>
                <a:cubicBezTo>
                  <a:pt x="1877329" y="-17067"/>
                  <a:pt x="2066277" y="18361"/>
                  <a:pt x="2219136" y="0"/>
                </a:cubicBezTo>
                <a:cubicBezTo>
                  <a:pt x="2371995" y="-18361"/>
                  <a:pt x="2476102" y="33977"/>
                  <a:pt x="2729537" y="0"/>
                </a:cubicBezTo>
                <a:cubicBezTo>
                  <a:pt x="2982972" y="-33977"/>
                  <a:pt x="3015527" y="33248"/>
                  <a:pt x="3151173" y="0"/>
                </a:cubicBezTo>
                <a:cubicBezTo>
                  <a:pt x="3286819" y="-33248"/>
                  <a:pt x="3489786" y="10524"/>
                  <a:pt x="3617192" y="0"/>
                </a:cubicBezTo>
                <a:cubicBezTo>
                  <a:pt x="3744598" y="-10524"/>
                  <a:pt x="4113316" y="10373"/>
                  <a:pt x="4438272" y="0"/>
                </a:cubicBezTo>
                <a:cubicBezTo>
                  <a:pt x="4470693" y="292759"/>
                  <a:pt x="4369027" y="492294"/>
                  <a:pt x="4438272" y="622334"/>
                </a:cubicBezTo>
                <a:cubicBezTo>
                  <a:pt x="4507517" y="752374"/>
                  <a:pt x="4436826" y="1055372"/>
                  <a:pt x="4438272" y="1188091"/>
                </a:cubicBezTo>
                <a:cubicBezTo>
                  <a:pt x="4439718" y="1320810"/>
                  <a:pt x="4431680" y="1580422"/>
                  <a:pt x="4438272" y="1782137"/>
                </a:cubicBezTo>
                <a:cubicBezTo>
                  <a:pt x="4444864" y="1983852"/>
                  <a:pt x="4437961" y="2149476"/>
                  <a:pt x="4438272" y="2291319"/>
                </a:cubicBezTo>
                <a:cubicBezTo>
                  <a:pt x="4438583" y="2433162"/>
                  <a:pt x="4376532" y="2606844"/>
                  <a:pt x="4438272" y="2828789"/>
                </a:cubicBezTo>
                <a:cubicBezTo>
                  <a:pt x="4175886" y="2837716"/>
                  <a:pt x="4005575" y="2777096"/>
                  <a:pt x="3839105" y="2828789"/>
                </a:cubicBezTo>
                <a:cubicBezTo>
                  <a:pt x="3672635" y="2880482"/>
                  <a:pt x="3455208" y="2765119"/>
                  <a:pt x="3239939" y="2828789"/>
                </a:cubicBezTo>
                <a:cubicBezTo>
                  <a:pt x="3024670" y="2892459"/>
                  <a:pt x="2916783" y="2820284"/>
                  <a:pt x="2773920" y="2828789"/>
                </a:cubicBezTo>
                <a:cubicBezTo>
                  <a:pt x="2631057" y="2837294"/>
                  <a:pt x="2493418" y="2795348"/>
                  <a:pt x="2263519" y="2828789"/>
                </a:cubicBezTo>
                <a:cubicBezTo>
                  <a:pt x="2033620" y="2862230"/>
                  <a:pt x="2014171" y="2788181"/>
                  <a:pt x="1841883" y="2828789"/>
                </a:cubicBezTo>
                <a:cubicBezTo>
                  <a:pt x="1669595" y="2869397"/>
                  <a:pt x="1436709" y="2785168"/>
                  <a:pt x="1331482" y="2828789"/>
                </a:cubicBezTo>
                <a:cubicBezTo>
                  <a:pt x="1226255" y="2872410"/>
                  <a:pt x="1040407" y="2814938"/>
                  <a:pt x="909846" y="2828789"/>
                </a:cubicBezTo>
                <a:cubicBezTo>
                  <a:pt x="779285" y="2842640"/>
                  <a:pt x="304015" y="2730397"/>
                  <a:pt x="0" y="2828789"/>
                </a:cubicBezTo>
                <a:cubicBezTo>
                  <a:pt x="-29400" y="2647476"/>
                  <a:pt x="57212" y="2450732"/>
                  <a:pt x="0" y="2347895"/>
                </a:cubicBezTo>
                <a:cubicBezTo>
                  <a:pt x="-57212" y="2245058"/>
                  <a:pt x="19319" y="1944046"/>
                  <a:pt x="0" y="1725561"/>
                </a:cubicBezTo>
                <a:cubicBezTo>
                  <a:pt x="-19319" y="1507076"/>
                  <a:pt x="36542" y="1385682"/>
                  <a:pt x="0" y="1244667"/>
                </a:cubicBezTo>
                <a:cubicBezTo>
                  <a:pt x="-36542" y="1103652"/>
                  <a:pt x="50511" y="853175"/>
                  <a:pt x="0" y="650621"/>
                </a:cubicBezTo>
                <a:cubicBezTo>
                  <a:pt x="-50511" y="448067"/>
                  <a:pt x="44049" y="178699"/>
                  <a:pt x="0" y="0"/>
                </a:cubicBezTo>
                <a:close/>
              </a:path>
              <a:path w="4438272" h="2828789" stroke="0" extrusionOk="0">
                <a:moveTo>
                  <a:pt x="0" y="0"/>
                </a:moveTo>
                <a:cubicBezTo>
                  <a:pt x="157805" y="-40754"/>
                  <a:pt x="462327" y="12858"/>
                  <a:pt x="599167" y="0"/>
                </a:cubicBezTo>
                <a:cubicBezTo>
                  <a:pt x="736007" y="-12858"/>
                  <a:pt x="835318" y="36902"/>
                  <a:pt x="1020803" y="0"/>
                </a:cubicBezTo>
                <a:cubicBezTo>
                  <a:pt x="1206288" y="-36902"/>
                  <a:pt x="1355194" y="49327"/>
                  <a:pt x="1575587" y="0"/>
                </a:cubicBezTo>
                <a:cubicBezTo>
                  <a:pt x="1795980" y="-49327"/>
                  <a:pt x="1883407" y="29859"/>
                  <a:pt x="1997222" y="0"/>
                </a:cubicBezTo>
                <a:cubicBezTo>
                  <a:pt x="2111038" y="-29859"/>
                  <a:pt x="2348211" y="34134"/>
                  <a:pt x="2463241" y="0"/>
                </a:cubicBezTo>
                <a:cubicBezTo>
                  <a:pt x="2578271" y="-34134"/>
                  <a:pt x="2836266" y="47325"/>
                  <a:pt x="3062408" y="0"/>
                </a:cubicBezTo>
                <a:cubicBezTo>
                  <a:pt x="3288550" y="-47325"/>
                  <a:pt x="3384943" y="21234"/>
                  <a:pt x="3484044" y="0"/>
                </a:cubicBezTo>
                <a:cubicBezTo>
                  <a:pt x="3583145" y="-21234"/>
                  <a:pt x="4087059" y="60529"/>
                  <a:pt x="4438272" y="0"/>
                </a:cubicBezTo>
                <a:cubicBezTo>
                  <a:pt x="4495441" y="206453"/>
                  <a:pt x="4429287" y="273587"/>
                  <a:pt x="4438272" y="509182"/>
                </a:cubicBezTo>
                <a:cubicBezTo>
                  <a:pt x="4447257" y="744777"/>
                  <a:pt x="4418684" y="804845"/>
                  <a:pt x="4438272" y="1018364"/>
                </a:cubicBezTo>
                <a:cubicBezTo>
                  <a:pt x="4457860" y="1231883"/>
                  <a:pt x="4436750" y="1324491"/>
                  <a:pt x="4438272" y="1555834"/>
                </a:cubicBezTo>
                <a:cubicBezTo>
                  <a:pt x="4439794" y="1787177"/>
                  <a:pt x="4399300" y="1884836"/>
                  <a:pt x="4438272" y="2036728"/>
                </a:cubicBezTo>
                <a:cubicBezTo>
                  <a:pt x="4477244" y="2188620"/>
                  <a:pt x="4348093" y="2460492"/>
                  <a:pt x="4438272" y="2828789"/>
                </a:cubicBezTo>
                <a:cubicBezTo>
                  <a:pt x="4168734" y="2877737"/>
                  <a:pt x="4011934" y="2797473"/>
                  <a:pt x="3883488" y="2828789"/>
                </a:cubicBezTo>
                <a:cubicBezTo>
                  <a:pt x="3755042" y="2860105"/>
                  <a:pt x="3394241" y="2756336"/>
                  <a:pt x="3239939" y="2828789"/>
                </a:cubicBezTo>
                <a:cubicBezTo>
                  <a:pt x="3085637" y="2901242"/>
                  <a:pt x="2965341" y="2821663"/>
                  <a:pt x="2729537" y="2828789"/>
                </a:cubicBezTo>
                <a:cubicBezTo>
                  <a:pt x="2493733" y="2835915"/>
                  <a:pt x="2239659" y="2786746"/>
                  <a:pt x="2085988" y="2828789"/>
                </a:cubicBezTo>
                <a:cubicBezTo>
                  <a:pt x="1932317" y="2870832"/>
                  <a:pt x="1614203" y="2759453"/>
                  <a:pt x="1486821" y="2828789"/>
                </a:cubicBezTo>
                <a:cubicBezTo>
                  <a:pt x="1359439" y="2898125"/>
                  <a:pt x="1121159" y="2800527"/>
                  <a:pt x="1020803" y="2828789"/>
                </a:cubicBezTo>
                <a:cubicBezTo>
                  <a:pt x="920447" y="2857051"/>
                  <a:pt x="205492" y="2711378"/>
                  <a:pt x="0" y="2828789"/>
                </a:cubicBezTo>
                <a:cubicBezTo>
                  <a:pt x="-18219" y="2575232"/>
                  <a:pt x="59769" y="2469064"/>
                  <a:pt x="0" y="2319607"/>
                </a:cubicBezTo>
                <a:cubicBezTo>
                  <a:pt x="-59769" y="2170150"/>
                  <a:pt x="24432" y="2026232"/>
                  <a:pt x="0" y="1782137"/>
                </a:cubicBezTo>
                <a:cubicBezTo>
                  <a:pt x="-24432" y="1538042"/>
                  <a:pt x="48604" y="1321228"/>
                  <a:pt x="0" y="1188091"/>
                </a:cubicBezTo>
                <a:cubicBezTo>
                  <a:pt x="-48604" y="1054954"/>
                  <a:pt x="5347" y="841092"/>
                  <a:pt x="0" y="650621"/>
                </a:cubicBezTo>
                <a:cubicBezTo>
                  <a:pt x="-5347" y="460150"/>
                  <a:pt x="66380" y="259561"/>
                  <a:pt x="0" y="0"/>
                </a:cubicBezTo>
                <a:close/>
              </a:path>
            </a:pathLst>
          </a:custGeom>
          <a:ln w="76200">
            <a:solidFill>
              <a:srgbClr val="FF99CC"/>
            </a:solidFill>
            <a:extLst>
              <a:ext uri="{C807C97D-BFC1-408E-A445-0C87EB9F89A2}">
                <ask:lineSketchStyleProps xmlns:ask="http://schemas.microsoft.com/office/drawing/2018/sketchyshapes" sd="355320491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3" name="Image 2" descr="Une image contenant texte, plante, arbre, érable&#10;&#10;Description générée automatiquement">
            <a:extLst>
              <a:ext uri="{FF2B5EF4-FFF2-40B4-BE49-F238E27FC236}">
                <a16:creationId xmlns:a16="http://schemas.microsoft.com/office/drawing/2014/main" id="{9965CEA2-439A-4172-8AA9-208C5823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3818">
            <a:off x="274905" y="274606"/>
            <a:ext cx="933935" cy="9712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E71FD8-8478-4D5C-96E4-6B80A945D314}"/>
              </a:ext>
            </a:extLst>
          </p:cNvPr>
          <p:cNvSpPr txBox="1"/>
          <p:nvPr/>
        </p:nvSpPr>
        <p:spPr>
          <a:xfrm>
            <a:off x="161902" y="2400357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FF505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6B29F1-E1AA-4618-9BE9-55B69F538B27}"/>
              </a:ext>
            </a:extLst>
          </p:cNvPr>
          <p:cNvSpPr txBox="1"/>
          <p:nvPr/>
        </p:nvSpPr>
        <p:spPr>
          <a:xfrm>
            <a:off x="701693" y="1763282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pic>
        <p:nvPicPr>
          <p:cNvPr id="9" name="Image 17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A6BC940C-0EB5-40B6-8BBB-03746E1CD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9315" y="2003824"/>
            <a:ext cx="430985" cy="5792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0B96A3-C02D-4F64-8DF5-E51ACA980CC7}"/>
              </a:ext>
            </a:extLst>
          </p:cNvPr>
          <p:cNvSpPr txBox="1"/>
          <p:nvPr/>
        </p:nvSpPr>
        <p:spPr>
          <a:xfrm>
            <a:off x="3459606" y="2688693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C974D6-14F7-4C64-85E4-E1801AB97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6867" y="1473640"/>
            <a:ext cx="526951" cy="4824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6A39EA-8708-4180-9439-27A7E50EA5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106" t="28265" r="28640" b="32064"/>
          <a:stretch/>
        </p:blipFill>
        <p:spPr>
          <a:xfrm>
            <a:off x="2603399" y="45272"/>
            <a:ext cx="2132886" cy="25990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3D2D6A-A5C6-4DC5-AB2B-7E1C35F3F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5272"/>
            <a:ext cx="4645555" cy="29751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6C8DA81-5463-42ED-AEDB-79E7C3A90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204773"/>
            <a:ext cx="4645555" cy="29751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891B2E-ABC3-4A50-B5C4-E27AD0C1A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204773"/>
            <a:ext cx="4645555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0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142A66-5945-4B84-9BDB-9B8DC42AE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t="13831" r="7526" b="13736"/>
          <a:stretch/>
        </p:blipFill>
        <p:spPr>
          <a:xfrm>
            <a:off x="77734" y="148692"/>
            <a:ext cx="4428952" cy="290800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Image 4" descr="Une image contenant feuille&#10;&#10;Description générée automatiquement">
            <a:extLst>
              <a:ext uri="{FF2B5EF4-FFF2-40B4-BE49-F238E27FC236}">
                <a16:creationId xmlns:a16="http://schemas.microsoft.com/office/drawing/2014/main" id="{2FAB158B-9D08-458F-84BE-FA5867A89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0"/>
          <a:stretch/>
        </p:blipFill>
        <p:spPr>
          <a:xfrm rot="166332">
            <a:off x="93726" y="4293"/>
            <a:ext cx="4656383" cy="15535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FFC086-45BA-47EF-84B4-EABD8FE4655B}"/>
              </a:ext>
            </a:extLst>
          </p:cNvPr>
          <p:cNvSpPr txBox="1"/>
          <p:nvPr/>
        </p:nvSpPr>
        <p:spPr>
          <a:xfrm>
            <a:off x="77734" y="2445354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7A366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CA646F-A523-46A4-82C8-AD02F183D25A}"/>
              </a:ext>
            </a:extLst>
          </p:cNvPr>
          <p:cNvSpPr txBox="1"/>
          <p:nvPr/>
        </p:nvSpPr>
        <p:spPr>
          <a:xfrm>
            <a:off x="768353" y="1839522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pic>
        <p:nvPicPr>
          <p:cNvPr id="8" name="Image 17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6615384D-695F-4A11-AF53-773E5376D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40649">
            <a:off x="3937160" y="1224861"/>
            <a:ext cx="351415" cy="4723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66A4EA-8294-419D-9D40-59299BE4B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686" y="-43550"/>
            <a:ext cx="4730906" cy="31640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F8D04E-5ED6-404F-9938-C1B46544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t="13831" r="7526" b="13736"/>
          <a:stretch/>
        </p:blipFill>
        <p:spPr>
          <a:xfrm>
            <a:off x="77061" y="3549290"/>
            <a:ext cx="4428952" cy="290800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 13" descr="Une image contenant feuille&#10;&#10;Description générée automatiquement">
            <a:extLst>
              <a:ext uri="{FF2B5EF4-FFF2-40B4-BE49-F238E27FC236}">
                <a16:creationId xmlns:a16="http://schemas.microsoft.com/office/drawing/2014/main" id="{14F3E613-3179-4FDC-9362-FCA2A9A7E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0"/>
          <a:stretch/>
        </p:blipFill>
        <p:spPr>
          <a:xfrm rot="166332">
            <a:off x="-43001" y="3468743"/>
            <a:ext cx="4656383" cy="155357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DC27F7-3A6D-45C7-A250-3BB2185B9204}"/>
              </a:ext>
            </a:extLst>
          </p:cNvPr>
          <p:cNvSpPr txBox="1"/>
          <p:nvPr/>
        </p:nvSpPr>
        <p:spPr>
          <a:xfrm>
            <a:off x="95914" y="5864806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rgbClr val="7A3660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50633D-0DDF-4C9C-A13C-F06BA15BB96C}"/>
              </a:ext>
            </a:extLst>
          </p:cNvPr>
          <p:cNvSpPr txBox="1"/>
          <p:nvPr/>
        </p:nvSpPr>
        <p:spPr>
          <a:xfrm>
            <a:off x="786533" y="5258974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pic>
        <p:nvPicPr>
          <p:cNvPr id="17" name="Image 17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2DDABAD7-36DE-4794-8E7A-C69A2D988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40649">
            <a:off x="3874517" y="4492791"/>
            <a:ext cx="351415" cy="4723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C496F6-699D-447F-80D7-7E649BCAB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013" y="3353227"/>
            <a:ext cx="4730906" cy="316409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F7E0F51-501E-41F0-AF19-C95F754FF074}"/>
              </a:ext>
            </a:extLst>
          </p:cNvPr>
          <p:cNvSpPr txBox="1"/>
          <p:nvPr/>
        </p:nvSpPr>
        <p:spPr>
          <a:xfrm>
            <a:off x="3529370" y="2806251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AED918-6C1F-4253-839B-18A15AD36A0C}"/>
              </a:ext>
            </a:extLst>
          </p:cNvPr>
          <p:cNvSpPr txBox="1"/>
          <p:nvPr/>
        </p:nvSpPr>
        <p:spPr>
          <a:xfrm>
            <a:off x="3516641" y="6188544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407478-70CC-4AFE-8345-A492E6935FD1}"/>
              </a:ext>
            </a:extLst>
          </p:cNvPr>
          <p:cNvSpPr txBox="1"/>
          <p:nvPr/>
        </p:nvSpPr>
        <p:spPr>
          <a:xfrm>
            <a:off x="8260237" y="2806251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78D1D5C-EED5-4C97-A3E2-885B142E4A70}"/>
              </a:ext>
            </a:extLst>
          </p:cNvPr>
          <p:cNvSpPr txBox="1"/>
          <p:nvPr/>
        </p:nvSpPr>
        <p:spPr>
          <a:xfrm>
            <a:off x="8183244" y="6188544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</p:spTree>
    <p:extLst>
      <p:ext uri="{BB962C8B-B14F-4D97-AF65-F5344CB8AC3E}">
        <p14:creationId xmlns:p14="http://schemas.microsoft.com/office/powerpoint/2010/main" val="3949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EB1F39AE-BBD8-4B2F-A635-3B92078CB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16560" r="11845" b="16293"/>
          <a:stretch/>
        </p:blipFill>
        <p:spPr>
          <a:xfrm>
            <a:off x="88777" y="71022"/>
            <a:ext cx="4341821" cy="2681055"/>
          </a:xfrm>
          <a:custGeom>
            <a:avLst/>
            <a:gdLst>
              <a:gd name="connsiteX0" fmla="*/ 0 w 4341821"/>
              <a:gd name="connsiteY0" fmla="*/ 0 h 2681055"/>
              <a:gd name="connsiteX1" fmla="*/ 586146 w 4341821"/>
              <a:gd name="connsiteY1" fmla="*/ 0 h 2681055"/>
              <a:gd name="connsiteX2" fmla="*/ 1042037 w 4341821"/>
              <a:gd name="connsiteY2" fmla="*/ 0 h 2681055"/>
              <a:gd name="connsiteX3" fmla="*/ 1497928 w 4341821"/>
              <a:gd name="connsiteY3" fmla="*/ 0 h 2681055"/>
              <a:gd name="connsiteX4" fmla="*/ 2127492 w 4341821"/>
              <a:gd name="connsiteY4" fmla="*/ 0 h 2681055"/>
              <a:gd name="connsiteX5" fmla="*/ 2626802 w 4341821"/>
              <a:gd name="connsiteY5" fmla="*/ 0 h 2681055"/>
              <a:gd name="connsiteX6" fmla="*/ 3169529 w 4341821"/>
              <a:gd name="connsiteY6" fmla="*/ 0 h 2681055"/>
              <a:gd name="connsiteX7" fmla="*/ 3712257 w 4341821"/>
              <a:gd name="connsiteY7" fmla="*/ 0 h 2681055"/>
              <a:gd name="connsiteX8" fmla="*/ 4341821 w 4341821"/>
              <a:gd name="connsiteY8" fmla="*/ 0 h 2681055"/>
              <a:gd name="connsiteX9" fmla="*/ 4341821 w 4341821"/>
              <a:gd name="connsiteY9" fmla="*/ 589832 h 2681055"/>
              <a:gd name="connsiteX10" fmla="*/ 4341821 w 4341821"/>
              <a:gd name="connsiteY10" fmla="*/ 1126043 h 2681055"/>
              <a:gd name="connsiteX11" fmla="*/ 4341821 w 4341821"/>
              <a:gd name="connsiteY11" fmla="*/ 1689065 h 2681055"/>
              <a:gd name="connsiteX12" fmla="*/ 4341821 w 4341821"/>
              <a:gd name="connsiteY12" fmla="*/ 2681055 h 2681055"/>
              <a:gd name="connsiteX13" fmla="*/ 3799093 w 4341821"/>
              <a:gd name="connsiteY13" fmla="*/ 2681055 h 2681055"/>
              <a:gd name="connsiteX14" fmla="*/ 3386620 w 4341821"/>
              <a:gd name="connsiteY14" fmla="*/ 2681055 h 2681055"/>
              <a:gd name="connsiteX15" fmla="*/ 2843893 w 4341821"/>
              <a:gd name="connsiteY15" fmla="*/ 2681055 h 2681055"/>
              <a:gd name="connsiteX16" fmla="*/ 2257747 w 4341821"/>
              <a:gd name="connsiteY16" fmla="*/ 2681055 h 2681055"/>
              <a:gd name="connsiteX17" fmla="*/ 1845274 w 4341821"/>
              <a:gd name="connsiteY17" fmla="*/ 2681055 h 2681055"/>
              <a:gd name="connsiteX18" fmla="*/ 1215710 w 4341821"/>
              <a:gd name="connsiteY18" fmla="*/ 2681055 h 2681055"/>
              <a:gd name="connsiteX19" fmla="*/ 672982 w 4341821"/>
              <a:gd name="connsiteY19" fmla="*/ 2681055 h 2681055"/>
              <a:gd name="connsiteX20" fmla="*/ 0 w 4341821"/>
              <a:gd name="connsiteY20" fmla="*/ 2681055 h 2681055"/>
              <a:gd name="connsiteX21" fmla="*/ 0 w 4341821"/>
              <a:gd name="connsiteY21" fmla="*/ 2144844 h 2681055"/>
              <a:gd name="connsiteX22" fmla="*/ 0 w 4341821"/>
              <a:gd name="connsiteY22" fmla="*/ 1581822 h 2681055"/>
              <a:gd name="connsiteX23" fmla="*/ 0 w 4341821"/>
              <a:gd name="connsiteY23" fmla="*/ 991990 h 2681055"/>
              <a:gd name="connsiteX24" fmla="*/ 0 w 4341821"/>
              <a:gd name="connsiteY24" fmla="*/ 0 h 268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41821" h="2681055" fill="none" extrusionOk="0">
                <a:moveTo>
                  <a:pt x="0" y="0"/>
                </a:moveTo>
                <a:cubicBezTo>
                  <a:pt x="238487" y="-21694"/>
                  <a:pt x="461281" y="20948"/>
                  <a:pt x="586146" y="0"/>
                </a:cubicBezTo>
                <a:cubicBezTo>
                  <a:pt x="711011" y="-20948"/>
                  <a:pt x="842937" y="18275"/>
                  <a:pt x="1042037" y="0"/>
                </a:cubicBezTo>
                <a:cubicBezTo>
                  <a:pt x="1241137" y="-18275"/>
                  <a:pt x="1336212" y="14083"/>
                  <a:pt x="1497928" y="0"/>
                </a:cubicBezTo>
                <a:cubicBezTo>
                  <a:pt x="1659644" y="-14083"/>
                  <a:pt x="1813713" y="67694"/>
                  <a:pt x="2127492" y="0"/>
                </a:cubicBezTo>
                <a:cubicBezTo>
                  <a:pt x="2441271" y="-67694"/>
                  <a:pt x="2415309" y="20108"/>
                  <a:pt x="2626802" y="0"/>
                </a:cubicBezTo>
                <a:cubicBezTo>
                  <a:pt x="2838295" y="-20108"/>
                  <a:pt x="2938155" y="61353"/>
                  <a:pt x="3169529" y="0"/>
                </a:cubicBezTo>
                <a:cubicBezTo>
                  <a:pt x="3400903" y="-61353"/>
                  <a:pt x="3458528" y="1237"/>
                  <a:pt x="3712257" y="0"/>
                </a:cubicBezTo>
                <a:cubicBezTo>
                  <a:pt x="3965986" y="-1237"/>
                  <a:pt x="4149678" y="18456"/>
                  <a:pt x="4341821" y="0"/>
                </a:cubicBezTo>
                <a:cubicBezTo>
                  <a:pt x="4400948" y="211841"/>
                  <a:pt x="4333834" y="307405"/>
                  <a:pt x="4341821" y="589832"/>
                </a:cubicBezTo>
                <a:cubicBezTo>
                  <a:pt x="4349808" y="872259"/>
                  <a:pt x="4335378" y="1008980"/>
                  <a:pt x="4341821" y="1126043"/>
                </a:cubicBezTo>
                <a:cubicBezTo>
                  <a:pt x="4348264" y="1243106"/>
                  <a:pt x="4341533" y="1569995"/>
                  <a:pt x="4341821" y="1689065"/>
                </a:cubicBezTo>
                <a:cubicBezTo>
                  <a:pt x="4342109" y="1808135"/>
                  <a:pt x="4283840" y="2342968"/>
                  <a:pt x="4341821" y="2681055"/>
                </a:cubicBezTo>
                <a:cubicBezTo>
                  <a:pt x="4107580" y="2720845"/>
                  <a:pt x="3933848" y="2680133"/>
                  <a:pt x="3799093" y="2681055"/>
                </a:cubicBezTo>
                <a:cubicBezTo>
                  <a:pt x="3664338" y="2681977"/>
                  <a:pt x="3576488" y="2651953"/>
                  <a:pt x="3386620" y="2681055"/>
                </a:cubicBezTo>
                <a:cubicBezTo>
                  <a:pt x="3196752" y="2710157"/>
                  <a:pt x="2977029" y="2674551"/>
                  <a:pt x="2843893" y="2681055"/>
                </a:cubicBezTo>
                <a:cubicBezTo>
                  <a:pt x="2710757" y="2687559"/>
                  <a:pt x="2488947" y="2647589"/>
                  <a:pt x="2257747" y="2681055"/>
                </a:cubicBezTo>
                <a:cubicBezTo>
                  <a:pt x="2026547" y="2714521"/>
                  <a:pt x="1983437" y="2663990"/>
                  <a:pt x="1845274" y="2681055"/>
                </a:cubicBezTo>
                <a:cubicBezTo>
                  <a:pt x="1707111" y="2698120"/>
                  <a:pt x="1367350" y="2626665"/>
                  <a:pt x="1215710" y="2681055"/>
                </a:cubicBezTo>
                <a:cubicBezTo>
                  <a:pt x="1064070" y="2735445"/>
                  <a:pt x="830756" y="2676655"/>
                  <a:pt x="672982" y="2681055"/>
                </a:cubicBezTo>
                <a:cubicBezTo>
                  <a:pt x="515208" y="2685455"/>
                  <a:pt x="140233" y="2602374"/>
                  <a:pt x="0" y="2681055"/>
                </a:cubicBezTo>
                <a:cubicBezTo>
                  <a:pt x="-25540" y="2490338"/>
                  <a:pt x="12021" y="2409793"/>
                  <a:pt x="0" y="2144844"/>
                </a:cubicBezTo>
                <a:cubicBezTo>
                  <a:pt x="-12021" y="1879895"/>
                  <a:pt x="54041" y="1812455"/>
                  <a:pt x="0" y="1581822"/>
                </a:cubicBezTo>
                <a:cubicBezTo>
                  <a:pt x="-54041" y="1351189"/>
                  <a:pt x="29217" y="1232384"/>
                  <a:pt x="0" y="991990"/>
                </a:cubicBezTo>
                <a:cubicBezTo>
                  <a:pt x="-29217" y="751596"/>
                  <a:pt x="58604" y="325653"/>
                  <a:pt x="0" y="0"/>
                </a:cubicBezTo>
                <a:close/>
              </a:path>
              <a:path w="4341821" h="2681055" stroke="0" extrusionOk="0">
                <a:moveTo>
                  <a:pt x="0" y="0"/>
                </a:moveTo>
                <a:cubicBezTo>
                  <a:pt x="151059" y="-11218"/>
                  <a:pt x="241055" y="19887"/>
                  <a:pt x="455891" y="0"/>
                </a:cubicBezTo>
                <a:cubicBezTo>
                  <a:pt x="670727" y="-19887"/>
                  <a:pt x="734283" y="32945"/>
                  <a:pt x="998619" y="0"/>
                </a:cubicBezTo>
                <a:cubicBezTo>
                  <a:pt x="1262955" y="-32945"/>
                  <a:pt x="1271631" y="31968"/>
                  <a:pt x="1541346" y="0"/>
                </a:cubicBezTo>
                <a:cubicBezTo>
                  <a:pt x="1811061" y="-31968"/>
                  <a:pt x="1859939" y="21109"/>
                  <a:pt x="2084074" y="0"/>
                </a:cubicBezTo>
                <a:cubicBezTo>
                  <a:pt x="2308209" y="-21109"/>
                  <a:pt x="2307654" y="12330"/>
                  <a:pt x="2496547" y="0"/>
                </a:cubicBezTo>
                <a:cubicBezTo>
                  <a:pt x="2685440" y="-12330"/>
                  <a:pt x="2785852" y="35301"/>
                  <a:pt x="2952438" y="0"/>
                </a:cubicBezTo>
                <a:cubicBezTo>
                  <a:pt x="3119024" y="-35301"/>
                  <a:pt x="3283384" y="24191"/>
                  <a:pt x="3495166" y="0"/>
                </a:cubicBezTo>
                <a:cubicBezTo>
                  <a:pt x="3706948" y="-24191"/>
                  <a:pt x="4022828" y="63922"/>
                  <a:pt x="4341821" y="0"/>
                </a:cubicBezTo>
                <a:cubicBezTo>
                  <a:pt x="4373797" y="107033"/>
                  <a:pt x="4291422" y="294265"/>
                  <a:pt x="4341821" y="482590"/>
                </a:cubicBezTo>
                <a:cubicBezTo>
                  <a:pt x="4392220" y="670915"/>
                  <a:pt x="4281902" y="787790"/>
                  <a:pt x="4341821" y="1072422"/>
                </a:cubicBezTo>
                <a:cubicBezTo>
                  <a:pt x="4401740" y="1357054"/>
                  <a:pt x="4312960" y="1500175"/>
                  <a:pt x="4341821" y="1608633"/>
                </a:cubicBezTo>
                <a:cubicBezTo>
                  <a:pt x="4370682" y="1717091"/>
                  <a:pt x="4332909" y="1971464"/>
                  <a:pt x="4341821" y="2064412"/>
                </a:cubicBezTo>
                <a:cubicBezTo>
                  <a:pt x="4350733" y="2157360"/>
                  <a:pt x="4267889" y="2486191"/>
                  <a:pt x="4341821" y="2681055"/>
                </a:cubicBezTo>
                <a:cubicBezTo>
                  <a:pt x="4081177" y="2723658"/>
                  <a:pt x="3901908" y="2651308"/>
                  <a:pt x="3712257" y="2681055"/>
                </a:cubicBezTo>
                <a:cubicBezTo>
                  <a:pt x="3522606" y="2710802"/>
                  <a:pt x="3451728" y="2622777"/>
                  <a:pt x="3212948" y="2681055"/>
                </a:cubicBezTo>
                <a:cubicBezTo>
                  <a:pt x="2974168" y="2739333"/>
                  <a:pt x="2908506" y="2680130"/>
                  <a:pt x="2800475" y="2681055"/>
                </a:cubicBezTo>
                <a:cubicBezTo>
                  <a:pt x="2692444" y="2681980"/>
                  <a:pt x="2507996" y="2647396"/>
                  <a:pt x="2344583" y="2681055"/>
                </a:cubicBezTo>
                <a:cubicBezTo>
                  <a:pt x="2181170" y="2714714"/>
                  <a:pt x="1928234" y="2678557"/>
                  <a:pt x="1801856" y="2681055"/>
                </a:cubicBezTo>
                <a:cubicBezTo>
                  <a:pt x="1675478" y="2683553"/>
                  <a:pt x="1404202" y="2637405"/>
                  <a:pt x="1302546" y="2681055"/>
                </a:cubicBezTo>
                <a:cubicBezTo>
                  <a:pt x="1200890" y="2724705"/>
                  <a:pt x="1016729" y="2677206"/>
                  <a:pt x="803237" y="2681055"/>
                </a:cubicBezTo>
                <a:cubicBezTo>
                  <a:pt x="589745" y="2684904"/>
                  <a:pt x="290516" y="2608753"/>
                  <a:pt x="0" y="2681055"/>
                </a:cubicBezTo>
                <a:cubicBezTo>
                  <a:pt x="-60851" y="2468194"/>
                  <a:pt x="41017" y="2373284"/>
                  <a:pt x="0" y="2118033"/>
                </a:cubicBezTo>
                <a:cubicBezTo>
                  <a:pt x="-41017" y="1862782"/>
                  <a:pt x="8244" y="1813791"/>
                  <a:pt x="0" y="1608633"/>
                </a:cubicBezTo>
                <a:cubicBezTo>
                  <a:pt x="-8244" y="1403475"/>
                  <a:pt x="54457" y="1254824"/>
                  <a:pt x="0" y="1152854"/>
                </a:cubicBezTo>
                <a:cubicBezTo>
                  <a:pt x="-54457" y="1050884"/>
                  <a:pt x="20190" y="901439"/>
                  <a:pt x="0" y="670264"/>
                </a:cubicBezTo>
                <a:cubicBezTo>
                  <a:pt x="-20190" y="439089"/>
                  <a:pt x="68871" y="190528"/>
                  <a:pt x="0" y="0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160156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3E1897D-85F7-4C9C-AB82-EE70634D7E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5"/>
          <a:stretch/>
        </p:blipFill>
        <p:spPr>
          <a:xfrm>
            <a:off x="102231" y="1362384"/>
            <a:ext cx="4277206" cy="132622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5238592-3396-4ABC-A0A7-8AF2463A2079}"/>
              </a:ext>
            </a:extLst>
          </p:cNvPr>
          <p:cNvSpPr txBox="1"/>
          <p:nvPr/>
        </p:nvSpPr>
        <p:spPr>
          <a:xfrm>
            <a:off x="3495674" y="2536022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FBA5A26-230B-422D-875C-6D539F8223D6}"/>
              </a:ext>
            </a:extLst>
          </p:cNvPr>
          <p:cNvSpPr txBox="1"/>
          <p:nvPr/>
        </p:nvSpPr>
        <p:spPr>
          <a:xfrm>
            <a:off x="900260" y="1244163"/>
            <a:ext cx="334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5D4895-FE48-449F-8597-B50E486DC5D7}"/>
              </a:ext>
            </a:extLst>
          </p:cNvPr>
          <p:cNvSpPr txBox="1"/>
          <p:nvPr/>
        </p:nvSpPr>
        <p:spPr>
          <a:xfrm>
            <a:off x="218008" y="2283758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chemeClr val="accent6"/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5F0B6E-41FA-4BF5-9A6D-FFCC04158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022" y="35772"/>
            <a:ext cx="4444369" cy="27861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258938-58BA-4DA9-8B7B-C49D003AD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2" y="3417463"/>
            <a:ext cx="4444369" cy="278611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7007FCB-3F59-4BD6-85AB-1AE96C419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17463"/>
            <a:ext cx="444436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5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5370C5-54EA-4F7C-AC64-803377D2F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3" y="124905"/>
            <a:ext cx="4402317" cy="2969443"/>
          </a:xfrm>
          <a:custGeom>
            <a:avLst/>
            <a:gdLst>
              <a:gd name="connsiteX0" fmla="*/ 0 w 4402317"/>
              <a:gd name="connsiteY0" fmla="*/ 0 h 2969443"/>
              <a:gd name="connsiteX1" fmla="*/ 628902 w 4402317"/>
              <a:gd name="connsiteY1" fmla="*/ 0 h 2969443"/>
              <a:gd name="connsiteX2" fmla="*/ 1213782 w 4402317"/>
              <a:gd name="connsiteY2" fmla="*/ 0 h 2969443"/>
              <a:gd name="connsiteX3" fmla="*/ 1710615 w 4402317"/>
              <a:gd name="connsiteY3" fmla="*/ 0 h 2969443"/>
              <a:gd name="connsiteX4" fmla="*/ 2339517 w 4402317"/>
              <a:gd name="connsiteY4" fmla="*/ 0 h 2969443"/>
              <a:gd name="connsiteX5" fmla="*/ 3012443 w 4402317"/>
              <a:gd name="connsiteY5" fmla="*/ 0 h 2969443"/>
              <a:gd name="connsiteX6" fmla="*/ 3685368 w 4402317"/>
              <a:gd name="connsiteY6" fmla="*/ 0 h 2969443"/>
              <a:gd name="connsiteX7" fmla="*/ 4402317 w 4402317"/>
              <a:gd name="connsiteY7" fmla="*/ 0 h 2969443"/>
              <a:gd name="connsiteX8" fmla="*/ 4402317 w 4402317"/>
              <a:gd name="connsiteY8" fmla="*/ 564194 h 2969443"/>
              <a:gd name="connsiteX9" fmla="*/ 4402317 w 4402317"/>
              <a:gd name="connsiteY9" fmla="*/ 1217472 h 2969443"/>
              <a:gd name="connsiteX10" fmla="*/ 4402317 w 4402317"/>
              <a:gd name="connsiteY10" fmla="*/ 1751971 h 2969443"/>
              <a:gd name="connsiteX11" fmla="*/ 4402317 w 4402317"/>
              <a:gd name="connsiteY11" fmla="*/ 2345860 h 2969443"/>
              <a:gd name="connsiteX12" fmla="*/ 4402317 w 4402317"/>
              <a:gd name="connsiteY12" fmla="*/ 2969443 h 2969443"/>
              <a:gd name="connsiteX13" fmla="*/ 3905484 w 4402317"/>
              <a:gd name="connsiteY13" fmla="*/ 2969443 h 2969443"/>
              <a:gd name="connsiteX14" fmla="*/ 3364628 w 4402317"/>
              <a:gd name="connsiteY14" fmla="*/ 2969443 h 2969443"/>
              <a:gd name="connsiteX15" fmla="*/ 2823772 w 4402317"/>
              <a:gd name="connsiteY15" fmla="*/ 2969443 h 2969443"/>
              <a:gd name="connsiteX16" fmla="*/ 2194869 w 4402317"/>
              <a:gd name="connsiteY16" fmla="*/ 2969443 h 2969443"/>
              <a:gd name="connsiteX17" fmla="*/ 1477921 w 4402317"/>
              <a:gd name="connsiteY17" fmla="*/ 2969443 h 2969443"/>
              <a:gd name="connsiteX18" fmla="*/ 937065 w 4402317"/>
              <a:gd name="connsiteY18" fmla="*/ 2969443 h 2969443"/>
              <a:gd name="connsiteX19" fmla="*/ 0 w 4402317"/>
              <a:gd name="connsiteY19" fmla="*/ 2969443 h 2969443"/>
              <a:gd name="connsiteX20" fmla="*/ 0 w 4402317"/>
              <a:gd name="connsiteY20" fmla="*/ 2434943 h 2969443"/>
              <a:gd name="connsiteX21" fmla="*/ 0 w 4402317"/>
              <a:gd name="connsiteY21" fmla="*/ 1781666 h 2969443"/>
              <a:gd name="connsiteX22" fmla="*/ 0 w 4402317"/>
              <a:gd name="connsiteY22" fmla="*/ 1276860 h 2969443"/>
              <a:gd name="connsiteX23" fmla="*/ 0 w 4402317"/>
              <a:gd name="connsiteY23" fmla="*/ 653277 h 2969443"/>
              <a:gd name="connsiteX24" fmla="*/ 0 w 4402317"/>
              <a:gd name="connsiteY24" fmla="*/ 0 h 296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02317" h="2969443" fill="none" extrusionOk="0">
                <a:moveTo>
                  <a:pt x="0" y="0"/>
                </a:moveTo>
                <a:cubicBezTo>
                  <a:pt x="275993" y="-5323"/>
                  <a:pt x="485529" y="22569"/>
                  <a:pt x="628902" y="0"/>
                </a:cubicBezTo>
                <a:cubicBezTo>
                  <a:pt x="772275" y="-22569"/>
                  <a:pt x="1093571" y="24454"/>
                  <a:pt x="1213782" y="0"/>
                </a:cubicBezTo>
                <a:cubicBezTo>
                  <a:pt x="1333993" y="-24454"/>
                  <a:pt x="1481760" y="-1117"/>
                  <a:pt x="1710615" y="0"/>
                </a:cubicBezTo>
                <a:cubicBezTo>
                  <a:pt x="1939470" y="1117"/>
                  <a:pt x="2070672" y="5574"/>
                  <a:pt x="2339517" y="0"/>
                </a:cubicBezTo>
                <a:cubicBezTo>
                  <a:pt x="2608362" y="-5574"/>
                  <a:pt x="2715136" y="-6369"/>
                  <a:pt x="3012443" y="0"/>
                </a:cubicBezTo>
                <a:cubicBezTo>
                  <a:pt x="3309750" y="6369"/>
                  <a:pt x="3527113" y="19053"/>
                  <a:pt x="3685368" y="0"/>
                </a:cubicBezTo>
                <a:cubicBezTo>
                  <a:pt x="3843624" y="-19053"/>
                  <a:pt x="4169626" y="4811"/>
                  <a:pt x="4402317" y="0"/>
                </a:cubicBezTo>
                <a:cubicBezTo>
                  <a:pt x="4406490" y="277252"/>
                  <a:pt x="4390604" y="373005"/>
                  <a:pt x="4402317" y="564194"/>
                </a:cubicBezTo>
                <a:cubicBezTo>
                  <a:pt x="4414030" y="755383"/>
                  <a:pt x="4381050" y="1001451"/>
                  <a:pt x="4402317" y="1217472"/>
                </a:cubicBezTo>
                <a:cubicBezTo>
                  <a:pt x="4423584" y="1433493"/>
                  <a:pt x="4419583" y="1529421"/>
                  <a:pt x="4402317" y="1751971"/>
                </a:cubicBezTo>
                <a:cubicBezTo>
                  <a:pt x="4385051" y="1974521"/>
                  <a:pt x="4391007" y="2177165"/>
                  <a:pt x="4402317" y="2345860"/>
                </a:cubicBezTo>
                <a:cubicBezTo>
                  <a:pt x="4413627" y="2514555"/>
                  <a:pt x="4415917" y="2829488"/>
                  <a:pt x="4402317" y="2969443"/>
                </a:cubicBezTo>
                <a:cubicBezTo>
                  <a:pt x="4174776" y="2968222"/>
                  <a:pt x="4108041" y="2984438"/>
                  <a:pt x="3905484" y="2969443"/>
                </a:cubicBezTo>
                <a:cubicBezTo>
                  <a:pt x="3702927" y="2954448"/>
                  <a:pt x="3521364" y="2981741"/>
                  <a:pt x="3364628" y="2969443"/>
                </a:cubicBezTo>
                <a:cubicBezTo>
                  <a:pt x="3207892" y="2957145"/>
                  <a:pt x="3011852" y="2943050"/>
                  <a:pt x="2823772" y="2969443"/>
                </a:cubicBezTo>
                <a:cubicBezTo>
                  <a:pt x="2635692" y="2995836"/>
                  <a:pt x="2374842" y="2962104"/>
                  <a:pt x="2194869" y="2969443"/>
                </a:cubicBezTo>
                <a:cubicBezTo>
                  <a:pt x="2014896" y="2976782"/>
                  <a:pt x="1644782" y="2935829"/>
                  <a:pt x="1477921" y="2969443"/>
                </a:cubicBezTo>
                <a:cubicBezTo>
                  <a:pt x="1311060" y="3003057"/>
                  <a:pt x="1092853" y="2972753"/>
                  <a:pt x="937065" y="2969443"/>
                </a:cubicBezTo>
                <a:cubicBezTo>
                  <a:pt x="781277" y="2966133"/>
                  <a:pt x="448889" y="2988487"/>
                  <a:pt x="0" y="2969443"/>
                </a:cubicBezTo>
                <a:cubicBezTo>
                  <a:pt x="-21495" y="2716617"/>
                  <a:pt x="16878" y="2623288"/>
                  <a:pt x="0" y="2434943"/>
                </a:cubicBezTo>
                <a:cubicBezTo>
                  <a:pt x="-16878" y="2246598"/>
                  <a:pt x="18460" y="2083704"/>
                  <a:pt x="0" y="1781666"/>
                </a:cubicBezTo>
                <a:cubicBezTo>
                  <a:pt x="-18460" y="1479628"/>
                  <a:pt x="-11098" y="1392672"/>
                  <a:pt x="0" y="1276860"/>
                </a:cubicBezTo>
                <a:cubicBezTo>
                  <a:pt x="11098" y="1161048"/>
                  <a:pt x="23991" y="885652"/>
                  <a:pt x="0" y="653277"/>
                </a:cubicBezTo>
                <a:cubicBezTo>
                  <a:pt x="-23991" y="420902"/>
                  <a:pt x="4489" y="201601"/>
                  <a:pt x="0" y="0"/>
                </a:cubicBezTo>
                <a:close/>
              </a:path>
              <a:path w="4402317" h="2969443" stroke="0" extrusionOk="0">
                <a:moveTo>
                  <a:pt x="0" y="0"/>
                </a:moveTo>
                <a:cubicBezTo>
                  <a:pt x="195027" y="26837"/>
                  <a:pt x="364584" y="4534"/>
                  <a:pt x="628902" y="0"/>
                </a:cubicBezTo>
                <a:cubicBezTo>
                  <a:pt x="893220" y="-4534"/>
                  <a:pt x="984730" y="-25154"/>
                  <a:pt x="1301828" y="0"/>
                </a:cubicBezTo>
                <a:cubicBezTo>
                  <a:pt x="1618926" y="25154"/>
                  <a:pt x="1706591" y="-17567"/>
                  <a:pt x="1974754" y="0"/>
                </a:cubicBezTo>
                <a:cubicBezTo>
                  <a:pt x="2242917" y="17567"/>
                  <a:pt x="2495473" y="21469"/>
                  <a:pt x="2647679" y="0"/>
                </a:cubicBezTo>
                <a:cubicBezTo>
                  <a:pt x="2799886" y="-21469"/>
                  <a:pt x="2999141" y="-20555"/>
                  <a:pt x="3320605" y="0"/>
                </a:cubicBezTo>
                <a:cubicBezTo>
                  <a:pt x="3642069" y="20555"/>
                  <a:pt x="3966810" y="-43191"/>
                  <a:pt x="4402317" y="0"/>
                </a:cubicBezTo>
                <a:cubicBezTo>
                  <a:pt x="4372456" y="169045"/>
                  <a:pt x="4419718" y="480381"/>
                  <a:pt x="4402317" y="623583"/>
                </a:cubicBezTo>
                <a:cubicBezTo>
                  <a:pt x="4384916" y="766785"/>
                  <a:pt x="4421312" y="960510"/>
                  <a:pt x="4402317" y="1187777"/>
                </a:cubicBezTo>
                <a:cubicBezTo>
                  <a:pt x="4383322" y="1415044"/>
                  <a:pt x="4394129" y="1501215"/>
                  <a:pt x="4402317" y="1811360"/>
                </a:cubicBezTo>
                <a:cubicBezTo>
                  <a:pt x="4410505" y="2121505"/>
                  <a:pt x="4395456" y="2236023"/>
                  <a:pt x="4402317" y="2434943"/>
                </a:cubicBezTo>
                <a:cubicBezTo>
                  <a:pt x="4409178" y="2633863"/>
                  <a:pt x="4381930" y="2840071"/>
                  <a:pt x="4402317" y="2969443"/>
                </a:cubicBezTo>
                <a:cubicBezTo>
                  <a:pt x="4131075" y="2964609"/>
                  <a:pt x="3931005" y="2968912"/>
                  <a:pt x="3773415" y="2969443"/>
                </a:cubicBezTo>
                <a:cubicBezTo>
                  <a:pt x="3615825" y="2969974"/>
                  <a:pt x="3309743" y="2960872"/>
                  <a:pt x="3144512" y="2969443"/>
                </a:cubicBezTo>
                <a:cubicBezTo>
                  <a:pt x="2979281" y="2978014"/>
                  <a:pt x="2633772" y="2942360"/>
                  <a:pt x="2471587" y="2969443"/>
                </a:cubicBezTo>
                <a:cubicBezTo>
                  <a:pt x="2309402" y="2996526"/>
                  <a:pt x="2099212" y="2960725"/>
                  <a:pt x="1886707" y="2969443"/>
                </a:cubicBezTo>
                <a:cubicBezTo>
                  <a:pt x="1674202" y="2978161"/>
                  <a:pt x="1415914" y="2989744"/>
                  <a:pt x="1169759" y="2969443"/>
                </a:cubicBezTo>
                <a:cubicBezTo>
                  <a:pt x="923604" y="2949142"/>
                  <a:pt x="447791" y="2990650"/>
                  <a:pt x="0" y="2969443"/>
                </a:cubicBezTo>
                <a:cubicBezTo>
                  <a:pt x="28118" y="2715417"/>
                  <a:pt x="28520" y="2586308"/>
                  <a:pt x="0" y="2375554"/>
                </a:cubicBezTo>
                <a:cubicBezTo>
                  <a:pt x="-28520" y="2164800"/>
                  <a:pt x="-18784" y="1986741"/>
                  <a:pt x="0" y="1841055"/>
                </a:cubicBezTo>
                <a:cubicBezTo>
                  <a:pt x="18784" y="1695369"/>
                  <a:pt x="23952" y="1346916"/>
                  <a:pt x="0" y="1217472"/>
                </a:cubicBezTo>
                <a:cubicBezTo>
                  <a:pt x="-23952" y="1088028"/>
                  <a:pt x="-19770" y="832492"/>
                  <a:pt x="0" y="564194"/>
                </a:cubicBezTo>
                <a:cubicBezTo>
                  <a:pt x="19770" y="295896"/>
                  <a:pt x="-6349" y="165555"/>
                  <a:pt x="0" y="0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1154009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Image 3" descr="Une image contenant fermer&#10;&#10;Description générée automatiquement">
            <a:extLst>
              <a:ext uri="{FF2B5EF4-FFF2-40B4-BE49-F238E27FC236}">
                <a16:creationId xmlns:a16="http://schemas.microsoft.com/office/drawing/2014/main" id="{8E899862-27BF-409E-A138-2A6E9EBB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3" y="124905"/>
            <a:ext cx="1615575" cy="21881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553932-16C7-4481-8B37-A61AF712C6C7}"/>
              </a:ext>
            </a:extLst>
          </p:cNvPr>
          <p:cNvSpPr txBox="1"/>
          <p:nvPr/>
        </p:nvSpPr>
        <p:spPr>
          <a:xfrm>
            <a:off x="169683" y="2612298"/>
            <a:ext cx="2685448" cy="396058"/>
          </a:xfrm>
          <a:prstGeom prst="rect">
            <a:avLst/>
          </a:prstGeom>
          <a:noFill/>
        </p:spPr>
        <p:txBody>
          <a:bodyPr wrap="square">
            <a:prstTxWarp prst="textWave4">
              <a:avLst>
                <a:gd name="adj1" fmla="val 12500"/>
                <a:gd name="adj2" fmla="val 1755"/>
              </a:avLst>
            </a:prstTxWarp>
            <a:spAutoFit/>
          </a:bodyPr>
          <a:lstStyle/>
          <a:p>
            <a:r>
              <a:rPr lang="fr-FR" sz="2800" dirty="0">
                <a:solidFill>
                  <a:schemeClr val="accent6">
                    <a:lumMod val="75000"/>
                  </a:schemeClr>
                </a:solidFill>
                <a:latin typeface="Isla de Tabarca" panose="02000500000000000000" pitchFamily="2" charset="0"/>
                <a:ea typeface="DoodleDings 2 RetroFlowers" pitchFamily="2" charset="-128"/>
                <a:cs typeface="DoodleDings 2 RetroFlowers" pitchFamily="2" charset="-128"/>
              </a:rPr>
              <a:t>Nature y es-tu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7C6EF2-EA5C-4F53-8B34-5653CF92B205}"/>
              </a:ext>
            </a:extLst>
          </p:cNvPr>
          <p:cNvSpPr txBox="1"/>
          <p:nvPr/>
        </p:nvSpPr>
        <p:spPr>
          <a:xfrm>
            <a:off x="3618551" y="2810327"/>
            <a:ext cx="8837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ReCreatisse.com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06B755-0222-4B7C-B3EE-C5C2EBDD3118}"/>
              </a:ext>
            </a:extLst>
          </p:cNvPr>
          <p:cNvSpPr txBox="1"/>
          <p:nvPr/>
        </p:nvSpPr>
        <p:spPr>
          <a:xfrm>
            <a:off x="1705719" y="1802041"/>
            <a:ext cx="2866281" cy="369332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>
                <a:latin typeface="Aromatron Ornaments" pitchFamily="50" charset="0"/>
              </a:rPr>
              <a:t>…………………………………………………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B33CD7-84F5-4D31-BAB7-37DEB345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467" y="76349"/>
            <a:ext cx="4487045" cy="30665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AEB4B05-0732-42C3-90F6-4FBDFF8ED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8" y="3307611"/>
            <a:ext cx="4487045" cy="30665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D5939B3-6FC9-49C8-BF9A-86E492F81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955" y="3307611"/>
            <a:ext cx="4487045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51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</TotalTime>
  <Words>145</Words>
  <Application>Microsoft Office PowerPoint</Application>
  <PresentationFormat>Affichage à l'écran (4:3)</PresentationFormat>
  <Paragraphs>54</Paragraphs>
  <Slides>13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DoodleDings 2 RetroFlowers</vt:lpstr>
      <vt:lpstr>Arial</vt:lpstr>
      <vt:lpstr>Aromatron Ornaments</vt:lpstr>
      <vt:lpstr>Calibri</vt:lpstr>
      <vt:lpstr>Calibri Light</vt:lpstr>
      <vt:lpstr>Flowers dots bats tfb</vt:lpstr>
      <vt:lpstr>Isla de Tabarca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Geneviève Dubois</dc:creator>
  <cp:lastModifiedBy>Geneviève Dubois</cp:lastModifiedBy>
  <cp:revision>5</cp:revision>
  <dcterms:created xsi:type="dcterms:W3CDTF">2021-07-24T12:38:57Z</dcterms:created>
  <dcterms:modified xsi:type="dcterms:W3CDTF">2021-07-26T09:51:41Z</dcterms:modified>
</cp:coreProperties>
</file>