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5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FFFF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9CD83-15D1-4FC6-9E0B-0964A2107DC7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8C6F1-BB5D-407A-B654-81039499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8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………………………………………………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C6F1-BB5D-407A-B654-810394994F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5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………………………………………………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C6F1-BB5D-407A-B654-810394994F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1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………………………………………………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8C6F1-BB5D-407A-B654-810394994F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8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3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1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40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7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62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93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92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7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43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57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1538-FAA3-4B72-9D79-A57D89D0D198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87CB-92C7-4DED-8D04-A00148D51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8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CCD243E-33C9-46EC-8E44-FEC2DEE94320}"/>
              </a:ext>
            </a:extLst>
          </p:cNvPr>
          <p:cNvCxnSpPr>
            <a:cxnSpLocks/>
          </p:cNvCxnSpPr>
          <p:nvPr/>
        </p:nvCxnSpPr>
        <p:spPr>
          <a:xfrm>
            <a:off x="4772297" y="67700"/>
            <a:ext cx="0" cy="6751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36F5538-1E15-4D48-9D6F-720FBBBA657A}"/>
              </a:ext>
            </a:extLst>
          </p:cNvPr>
          <p:cNvCxnSpPr>
            <a:cxnSpLocks/>
            <a:stCxn id="4" idx="6"/>
            <a:endCxn id="4" idx="2"/>
          </p:cNvCxnSpPr>
          <p:nvPr/>
        </p:nvCxnSpPr>
        <p:spPr>
          <a:xfrm flipH="1">
            <a:off x="1459346" y="3429000"/>
            <a:ext cx="66501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 13">
            <a:extLst>
              <a:ext uri="{FF2B5EF4-FFF2-40B4-BE49-F238E27FC236}">
                <a16:creationId xmlns:a16="http://schemas.microsoft.com/office/drawing/2014/main" id="{B1A94742-793B-437D-A3C8-0459E460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78" y="2472999"/>
            <a:ext cx="3105536" cy="4072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9213174-3E68-4B49-84F6-4EDCC08EC04E}"/>
              </a:ext>
            </a:extLst>
          </p:cNvPr>
          <p:cNvSpPr/>
          <p:nvPr/>
        </p:nvSpPr>
        <p:spPr>
          <a:xfrm>
            <a:off x="1459346" y="53109"/>
            <a:ext cx="6650182" cy="675178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F0EECEB-6275-4CAE-9494-6F066F1A6B03}"/>
              </a:ext>
            </a:extLst>
          </p:cNvPr>
          <p:cNvSpPr/>
          <p:nvPr/>
        </p:nvSpPr>
        <p:spPr>
          <a:xfrm>
            <a:off x="4701310" y="3361582"/>
            <a:ext cx="166253" cy="15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3">
            <a:extLst>
              <a:ext uri="{FF2B5EF4-FFF2-40B4-BE49-F238E27FC236}">
                <a16:creationId xmlns:a16="http://schemas.microsoft.com/office/drawing/2014/main" id="{3EE02BB2-993A-4CBB-A74E-6C541DC3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78" y="2955968"/>
            <a:ext cx="3222265" cy="4072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 13">
            <a:extLst>
              <a:ext uri="{FF2B5EF4-FFF2-40B4-BE49-F238E27FC236}">
                <a16:creationId xmlns:a16="http://schemas.microsoft.com/office/drawing/2014/main" id="{74687F42-7C37-4BA4-AF8C-F4723036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78" y="1960850"/>
            <a:ext cx="2856176" cy="4072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Image 13">
            <a:extLst>
              <a:ext uri="{FF2B5EF4-FFF2-40B4-BE49-F238E27FC236}">
                <a16:creationId xmlns:a16="http://schemas.microsoft.com/office/drawing/2014/main" id="{D3C6E042-5E2D-4744-B0FA-4D253868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78" y="4160943"/>
            <a:ext cx="3090726" cy="4072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Image 13">
            <a:extLst>
              <a:ext uri="{FF2B5EF4-FFF2-40B4-BE49-F238E27FC236}">
                <a16:creationId xmlns:a16="http://schemas.microsoft.com/office/drawing/2014/main" id="{22F44986-2890-4FAE-8C47-B08AC585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86" y="4641069"/>
            <a:ext cx="2841368" cy="4072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Image 13">
            <a:extLst>
              <a:ext uri="{FF2B5EF4-FFF2-40B4-BE49-F238E27FC236}">
                <a16:creationId xmlns:a16="http://schemas.microsoft.com/office/drawing/2014/main" id="{05ECF1BA-1FD4-4718-BD12-A926D45C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84" y="3645951"/>
            <a:ext cx="3207455" cy="4072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42D83C0-61A8-4E4C-81E1-C815C0A8C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8130" y="1959380"/>
            <a:ext cx="3195382" cy="140220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EB7482F-B943-4F1E-964D-5AC120C0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8826" y="3645951"/>
            <a:ext cx="3195381" cy="14022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21FF50-FAF6-45E1-B51E-91D2225EE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10" y="448881"/>
            <a:ext cx="900190" cy="1346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12256A-4AC6-4405-9446-623F12CFB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95" y="448881"/>
            <a:ext cx="792044" cy="13132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3FB504-FD7B-4AE5-8B6A-F23FA5535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66" y="5082033"/>
            <a:ext cx="901573" cy="14022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936B0D-3B42-44E3-BE11-8A30659A09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70" y="5082033"/>
            <a:ext cx="904859" cy="140220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145E42D-69E8-41CE-BD6E-6E38EA53424D}"/>
              </a:ext>
            </a:extLst>
          </p:cNvPr>
          <p:cNvSpPr txBox="1"/>
          <p:nvPr/>
        </p:nvSpPr>
        <p:spPr>
          <a:xfrm>
            <a:off x="7424814" y="6511705"/>
            <a:ext cx="1816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ReCreatisse.com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DF4B76-445A-485D-BA0A-BD7CE4F0960A}"/>
              </a:ext>
            </a:extLst>
          </p:cNvPr>
          <p:cNvSpPr txBox="1"/>
          <p:nvPr/>
        </p:nvSpPr>
        <p:spPr>
          <a:xfrm rot="5400000">
            <a:off x="5517874" y="3760812"/>
            <a:ext cx="678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This</a:t>
            </a:r>
            <a:r>
              <a:rPr lang="en-US" dirty="0"/>
              <a:t> </a:t>
            </a:r>
            <a:r>
              <a:rPr lang="en-US" sz="1000" dirty="0"/>
              <a:t>work is licensed under a </a:t>
            </a:r>
            <a:r>
              <a:rPr lang="en-US" sz="1000" dirty="0">
                <a:hlinkClick r:id="rId9"/>
              </a:rPr>
              <a:t>Creative Commons Attribution-</a:t>
            </a:r>
            <a:r>
              <a:rPr lang="en-US" sz="1000" dirty="0" err="1">
                <a:hlinkClick r:id="rId9"/>
              </a:rPr>
              <a:t>NonCommercial</a:t>
            </a:r>
            <a:r>
              <a:rPr lang="en-US" sz="1000" dirty="0">
                <a:hlinkClick r:id="rId9"/>
              </a:rPr>
              <a:t>-</a:t>
            </a:r>
            <a:r>
              <a:rPr lang="en-US" sz="1000" dirty="0" err="1">
                <a:hlinkClick r:id="rId9"/>
              </a:rPr>
              <a:t>ShareAlike</a:t>
            </a:r>
            <a:r>
              <a:rPr lang="en-US" sz="1000" dirty="0">
                <a:hlinkClick r:id="rId9"/>
              </a:rPr>
              <a:t> 4.0 International License</a:t>
            </a:r>
            <a:r>
              <a:rPr lang="en-US" sz="1000" dirty="0"/>
              <a:t>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8446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CCD243E-33C9-46EC-8E44-FEC2DEE94320}"/>
              </a:ext>
            </a:extLst>
          </p:cNvPr>
          <p:cNvCxnSpPr>
            <a:cxnSpLocks/>
          </p:cNvCxnSpPr>
          <p:nvPr/>
        </p:nvCxnSpPr>
        <p:spPr>
          <a:xfrm>
            <a:off x="4772297" y="67700"/>
            <a:ext cx="0" cy="6751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36F5538-1E15-4D48-9D6F-720FBBBA657A}"/>
              </a:ext>
            </a:extLst>
          </p:cNvPr>
          <p:cNvCxnSpPr>
            <a:cxnSpLocks/>
            <a:stCxn id="4" idx="6"/>
            <a:endCxn id="4" idx="2"/>
          </p:cNvCxnSpPr>
          <p:nvPr/>
        </p:nvCxnSpPr>
        <p:spPr>
          <a:xfrm flipH="1">
            <a:off x="1459346" y="3429000"/>
            <a:ext cx="66501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19213174-3E68-4B49-84F6-4EDCC08EC04E}"/>
              </a:ext>
            </a:extLst>
          </p:cNvPr>
          <p:cNvSpPr/>
          <p:nvPr/>
        </p:nvSpPr>
        <p:spPr>
          <a:xfrm>
            <a:off x="1459346" y="53109"/>
            <a:ext cx="6650182" cy="675178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F0EECEB-6275-4CAE-9494-6F066F1A6B03}"/>
              </a:ext>
            </a:extLst>
          </p:cNvPr>
          <p:cNvSpPr/>
          <p:nvPr/>
        </p:nvSpPr>
        <p:spPr>
          <a:xfrm>
            <a:off x="4701310" y="3361582"/>
            <a:ext cx="166253" cy="15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5FB156-E03E-4307-99CE-B71ABC4D9638}"/>
              </a:ext>
            </a:extLst>
          </p:cNvPr>
          <p:cNvSpPr txBox="1"/>
          <p:nvPr/>
        </p:nvSpPr>
        <p:spPr>
          <a:xfrm>
            <a:off x="4701310" y="1556389"/>
            <a:ext cx="3075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E3D79C-D42B-4E1A-90DF-4E5EE521C0F0}"/>
              </a:ext>
            </a:extLst>
          </p:cNvPr>
          <p:cNvSpPr txBox="1"/>
          <p:nvPr/>
        </p:nvSpPr>
        <p:spPr>
          <a:xfrm>
            <a:off x="4736803" y="2123362"/>
            <a:ext cx="3278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C24CB1D-9DC2-4829-B5DC-1678145B1F57}"/>
              </a:ext>
            </a:extLst>
          </p:cNvPr>
          <p:cNvSpPr txBox="1"/>
          <p:nvPr/>
        </p:nvSpPr>
        <p:spPr>
          <a:xfrm>
            <a:off x="4736802" y="2708960"/>
            <a:ext cx="3483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………………………………………………….…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2311F4-D878-4E51-8605-EA1D7AF6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49002" y="1540165"/>
            <a:ext cx="3581199" cy="16460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9C9898-3448-4E4A-88F9-A885E837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4635441" y="3649452"/>
            <a:ext cx="3481509" cy="16521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F7263C-3840-4109-9D16-A3CF1BFC8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49002" y="3634861"/>
            <a:ext cx="3566469" cy="16521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C96E276-FD9C-4DB7-A1F7-456C6345D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8" y="242449"/>
            <a:ext cx="580949" cy="9632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5B84757-7E54-4C0E-9A92-3DB54FC80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66" y="5522063"/>
            <a:ext cx="618647" cy="96217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274DD7A-07AA-42CD-A1BE-260672637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95" y="5522063"/>
            <a:ext cx="639734" cy="99135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F2406DA-4676-4076-A851-FC7CDF484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14" y="315374"/>
            <a:ext cx="623790" cy="93277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5803D36-F1AA-4740-85E5-221E4C9061C1}"/>
              </a:ext>
            </a:extLst>
          </p:cNvPr>
          <p:cNvSpPr txBox="1"/>
          <p:nvPr/>
        </p:nvSpPr>
        <p:spPr>
          <a:xfrm>
            <a:off x="7424814" y="6511705"/>
            <a:ext cx="1816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ReCreatisse.com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E331712-7F09-4244-B49E-97C394294974}"/>
              </a:ext>
            </a:extLst>
          </p:cNvPr>
          <p:cNvSpPr txBox="1"/>
          <p:nvPr/>
        </p:nvSpPr>
        <p:spPr>
          <a:xfrm rot="5400000">
            <a:off x="5517874" y="3760812"/>
            <a:ext cx="678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This</a:t>
            </a:r>
            <a:r>
              <a:rPr lang="en-US" dirty="0"/>
              <a:t> </a:t>
            </a:r>
            <a:r>
              <a:rPr lang="en-US" sz="1000" dirty="0"/>
              <a:t>work is licensed under a </a:t>
            </a:r>
            <a:r>
              <a:rPr lang="en-US" sz="1000" dirty="0">
                <a:hlinkClick r:id="rId9"/>
              </a:rPr>
              <a:t>Creative Commons Attribution-</a:t>
            </a:r>
            <a:r>
              <a:rPr lang="en-US" sz="1000" dirty="0" err="1">
                <a:hlinkClick r:id="rId9"/>
              </a:rPr>
              <a:t>NonCommercial</a:t>
            </a:r>
            <a:r>
              <a:rPr lang="en-US" sz="1000" dirty="0">
                <a:hlinkClick r:id="rId9"/>
              </a:rPr>
              <a:t>-</a:t>
            </a:r>
            <a:r>
              <a:rPr lang="en-US" sz="1000" dirty="0" err="1">
                <a:hlinkClick r:id="rId9"/>
              </a:rPr>
              <a:t>ShareAlike</a:t>
            </a:r>
            <a:r>
              <a:rPr lang="en-US" sz="1000" dirty="0">
                <a:hlinkClick r:id="rId9"/>
              </a:rPr>
              <a:t> 4.0 International License</a:t>
            </a:r>
            <a:r>
              <a:rPr lang="en-US" sz="1000" dirty="0"/>
              <a:t>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5152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CCD243E-33C9-46EC-8E44-FEC2DEE94320}"/>
              </a:ext>
            </a:extLst>
          </p:cNvPr>
          <p:cNvCxnSpPr>
            <a:cxnSpLocks/>
          </p:cNvCxnSpPr>
          <p:nvPr/>
        </p:nvCxnSpPr>
        <p:spPr>
          <a:xfrm>
            <a:off x="4772297" y="67700"/>
            <a:ext cx="0" cy="6751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36F5538-1E15-4D48-9D6F-720FBBBA657A}"/>
              </a:ext>
            </a:extLst>
          </p:cNvPr>
          <p:cNvCxnSpPr>
            <a:cxnSpLocks/>
            <a:stCxn id="4" idx="6"/>
            <a:endCxn id="4" idx="2"/>
          </p:cNvCxnSpPr>
          <p:nvPr/>
        </p:nvCxnSpPr>
        <p:spPr>
          <a:xfrm flipH="1">
            <a:off x="1459346" y="3429000"/>
            <a:ext cx="66501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19213174-3E68-4B49-84F6-4EDCC08EC04E}"/>
              </a:ext>
            </a:extLst>
          </p:cNvPr>
          <p:cNvSpPr/>
          <p:nvPr/>
        </p:nvSpPr>
        <p:spPr>
          <a:xfrm>
            <a:off x="1459346" y="53109"/>
            <a:ext cx="6650182" cy="675178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F0EECEB-6275-4CAE-9494-6F066F1A6B03}"/>
              </a:ext>
            </a:extLst>
          </p:cNvPr>
          <p:cNvSpPr/>
          <p:nvPr/>
        </p:nvSpPr>
        <p:spPr>
          <a:xfrm>
            <a:off x="4701310" y="3361582"/>
            <a:ext cx="166253" cy="15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C96E276-FD9C-4DB7-A1F7-456C6345D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8" y="242449"/>
            <a:ext cx="580949" cy="9632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5B84757-7E54-4C0E-9A92-3DB54FC80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66" y="5522063"/>
            <a:ext cx="618647" cy="96217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274DD7A-07AA-42CD-A1BE-260672637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95" y="5522063"/>
            <a:ext cx="639734" cy="99135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F2406DA-4676-4076-A851-FC7CDF484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14" y="315374"/>
            <a:ext cx="623790" cy="9327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F2C1EC1-125C-417C-845F-163F57E4F0BD}"/>
              </a:ext>
            </a:extLst>
          </p:cNvPr>
          <p:cNvSpPr txBox="1"/>
          <p:nvPr/>
        </p:nvSpPr>
        <p:spPr>
          <a:xfrm>
            <a:off x="7424814" y="6511705"/>
            <a:ext cx="1816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ReCreatisse.com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E0FB30-1BBE-417B-8572-35D02F1ED6B6}"/>
              </a:ext>
            </a:extLst>
          </p:cNvPr>
          <p:cNvSpPr txBox="1"/>
          <p:nvPr/>
        </p:nvSpPr>
        <p:spPr>
          <a:xfrm rot="5400000">
            <a:off x="5517874" y="3760812"/>
            <a:ext cx="678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This</a:t>
            </a:r>
            <a:r>
              <a:rPr lang="en-US" dirty="0"/>
              <a:t> </a:t>
            </a:r>
            <a:r>
              <a:rPr lang="en-US" sz="1000" dirty="0"/>
              <a:t>work is licensed under a </a:t>
            </a:r>
            <a:r>
              <a:rPr lang="en-US" sz="1000" dirty="0">
                <a:hlinkClick r:id="rId7"/>
              </a:rPr>
              <a:t>Creative Commons Attribution-</a:t>
            </a:r>
            <a:r>
              <a:rPr lang="en-US" sz="1000" dirty="0" err="1">
                <a:hlinkClick r:id="rId7"/>
              </a:rPr>
              <a:t>NonCommercial</a:t>
            </a:r>
            <a:r>
              <a:rPr lang="en-US" sz="1000" dirty="0">
                <a:hlinkClick r:id="rId7"/>
              </a:rPr>
              <a:t>-</a:t>
            </a:r>
            <a:r>
              <a:rPr lang="en-US" sz="1000" dirty="0" err="1">
                <a:hlinkClick r:id="rId7"/>
              </a:rPr>
              <a:t>ShareAlike</a:t>
            </a:r>
            <a:r>
              <a:rPr lang="en-US" sz="1000" dirty="0">
                <a:hlinkClick r:id="rId7"/>
              </a:rPr>
              <a:t> 4.0 International License</a:t>
            </a:r>
            <a:r>
              <a:rPr lang="en-US" sz="1000" dirty="0"/>
              <a:t>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1503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CCD243E-33C9-46EC-8E44-FEC2DEE94320}"/>
              </a:ext>
            </a:extLst>
          </p:cNvPr>
          <p:cNvCxnSpPr>
            <a:cxnSpLocks/>
          </p:cNvCxnSpPr>
          <p:nvPr/>
        </p:nvCxnSpPr>
        <p:spPr>
          <a:xfrm>
            <a:off x="4772297" y="67700"/>
            <a:ext cx="0" cy="6751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36F5538-1E15-4D48-9D6F-720FBBBA657A}"/>
              </a:ext>
            </a:extLst>
          </p:cNvPr>
          <p:cNvCxnSpPr>
            <a:cxnSpLocks/>
            <a:stCxn id="4" idx="6"/>
            <a:endCxn id="4" idx="2"/>
          </p:cNvCxnSpPr>
          <p:nvPr/>
        </p:nvCxnSpPr>
        <p:spPr>
          <a:xfrm flipH="1">
            <a:off x="1459346" y="3429000"/>
            <a:ext cx="66501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19213174-3E68-4B49-84F6-4EDCC08EC04E}"/>
              </a:ext>
            </a:extLst>
          </p:cNvPr>
          <p:cNvSpPr/>
          <p:nvPr/>
        </p:nvSpPr>
        <p:spPr>
          <a:xfrm>
            <a:off x="1459346" y="53109"/>
            <a:ext cx="6650182" cy="675178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F0EECEB-6275-4CAE-9494-6F066F1A6B03}"/>
              </a:ext>
            </a:extLst>
          </p:cNvPr>
          <p:cNvSpPr/>
          <p:nvPr/>
        </p:nvSpPr>
        <p:spPr>
          <a:xfrm>
            <a:off x="4701310" y="3361582"/>
            <a:ext cx="166253" cy="15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3A4C2F-C203-45DE-A516-8339C7793A16}"/>
              </a:ext>
            </a:extLst>
          </p:cNvPr>
          <p:cNvSpPr txBox="1"/>
          <p:nvPr/>
        </p:nvSpPr>
        <p:spPr>
          <a:xfrm>
            <a:off x="7424814" y="6511705"/>
            <a:ext cx="1816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ReCreatisse.com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078323-64A6-4F3B-857F-E38C17CF38D2}"/>
              </a:ext>
            </a:extLst>
          </p:cNvPr>
          <p:cNvSpPr txBox="1"/>
          <p:nvPr/>
        </p:nvSpPr>
        <p:spPr>
          <a:xfrm rot="5400000">
            <a:off x="5517874" y="3760812"/>
            <a:ext cx="678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This</a:t>
            </a:r>
            <a:r>
              <a:rPr lang="en-US" dirty="0"/>
              <a:t> </a:t>
            </a:r>
            <a:r>
              <a:rPr lang="en-US" sz="1000" dirty="0"/>
              <a:t>work is licensed under a </a:t>
            </a:r>
            <a:r>
              <a:rPr lang="en-US" sz="1000" dirty="0">
                <a:hlinkClick r:id="rId3"/>
              </a:rPr>
              <a:t>Creative Commons Attribution-</a:t>
            </a:r>
            <a:r>
              <a:rPr lang="en-US" sz="1000" dirty="0" err="1">
                <a:hlinkClick r:id="rId3"/>
              </a:rPr>
              <a:t>NonCommercial</a:t>
            </a:r>
            <a:r>
              <a:rPr lang="en-US" sz="1000" dirty="0">
                <a:hlinkClick r:id="rId3"/>
              </a:rPr>
              <a:t>-</a:t>
            </a:r>
            <a:r>
              <a:rPr lang="en-US" sz="1000" dirty="0" err="1">
                <a:hlinkClick r:id="rId3"/>
              </a:rPr>
              <a:t>ShareAlike</a:t>
            </a:r>
            <a:r>
              <a:rPr lang="en-US" sz="1000" dirty="0">
                <a:hlinkClick r:id="rId3"/>
              </a:rPr>
              <a:t> 4.0 International License</a:t>
            </a:r>
            <a:r>
              <a:rPr lang="en-US" sz="1000" dirty="0"/>
              <a:t>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42109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73</Words>
  <Application>Microsoft Office PowerPoint</Application>
  <PresentationFormat>Affichage à l'écran (4:3)</PresentationFormat>
  <Paragraphs>17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Dubois</dc:creator>
  <cp:lastModifiedBy>Geneviève Dubois</cp:lastModifiedBy>
  <cp:revision>6</cp:revision>
  <dcterms:created xsi:type="dcterms:W3CDTF">2021-12-29T09:49:30Z</dcterms:created>
  <dcterms:modified xsi:type="dcterms:W3CDTF">2021-12-31T13:32:30Z</dcterms:modified>
</cp:coreProperties>
</file>