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61" r:id="rId3"/>
    <p:sldId id="262" r:id="rId4"/>
    <p:sldId id="260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BFE"/>
    <a:srgbClr val="9BF2FB"/>
    <a:srgbClr val="009999"/>
    <a:srgbClr val="72E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9A266-5A2A-48EE-8DCB-7D7ACA605A52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739C2-7918-47AD-81D3-A8418ABCDF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81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739C2-7918-47AD-81D3-A8418ABCDF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0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739C2-7918-47AD-81D3-A8418ABCDF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95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739C2-7918-47AD-81D3-A8418ABCDF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56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739C2-7918-47AD-81D3-A8418ABCDF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31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739C2-7918-47AD-81D3-A8418ABCDF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176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739C2-7918-47AD-81D3-A8418ABCDF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41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4D2-D26D-4ADB-869F-EB8DDEAC18DD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DD22-6587-449F-842A-A33F9A9C1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21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4D2-D26D-4ADB-869F-EB8DDEAC18DD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DD22-6587-449F-842A-A33F9A9C1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74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4D2-D26D-4ADB-869F-EB8DDEAC18DD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DD22-6587-449F-842A-A33F9A9C1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6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4D2-D26D-4ADB-869F-EB8DDEAC18DD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DD22-6587-449F-842A-A33F9A9C1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10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4D2-D26D-4ADB-869F-EB8DDEAC18DD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DD22-6587-449F-842A-A33F9A9C1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14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4D2-D26D-4ADB-869F-EB8DDEAC18DD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DD22-6587-449F-842A-A33F9A9C1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31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4D2-D26D-4ADB-869F-EB8DDEAC18DD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DD22-6587-449F-842A-A33F9A9C1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89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4D2-D26D-4ADB-869F-EB8DDEAC18DD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DD22-6587-449F-842A-A33F9A9C1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22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4D2-D26D-4ADB-869F-EB8DDEAC18DD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DD22-6587-449F-842A-A33F9A9C1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0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4D2-D26D-4ADB-869F-EB8DDEAC18DD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DD22-6587-449F-842A-A33F9A9C1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5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4D2-D26D-4ADB-869F-EB8DDEAC18DD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DD22-6587-449F-842A-A33F9A9C1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3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E24D2-D26D-4ADB-869F-EB8DDEAC18DD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DD22-6587-449F-842A-A33F9A9C1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71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2772558-C7BF-484F-A648-685110AADE9F}"/>
              </a:ext>
            </a:extLst>
          </p:cNvPr>
          <p:cNvSpPr/>
          <p:nvPr/>
        </p:nvSpPr>
        <p:spPr>
          <a:xfrm>
            <a:off x="11905" y="29800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E2DC258-014D-4C3B-AEEA-23644D0E48F3}"/>
              </a:ext>
            </a:extLst>
          </p:cNvPr>
          <p:cNvSpPr/>
          <p:nvPr/>
        </p:nvSpPr>
        <p:spPr>
          <a:xfrm rot="5400000">
            <a:off x="-761828" y="1179449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89A1B7B-9413-4B03-A2C7-107EED3FE1FE}"/>
              </a:ext>
            </a:extLst>
          </p:cNvPr>
          <p:cNvSpPr txBox="1"/>
          <p:nvPr/>
        </p:nvSpPr>
        <p:spPr>
          <a:xfrm>
            <a:off x="1214208" y="4084765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5C71BEDC-0787-4AD0-A2FF-052426092B50}"/>
              </a:ext>
            </a:extLst>
          </p:cNvPr>
          <p:cNvSpPr txBox="1"/>
          <p:nvPr/>
        </p:nvSpPr>
        <p:spPr>
          <a:xfrm>
            <a:off x="702888" y="1007911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41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26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8B7BCF8-DE3D-4A68-8E3E-DC327CA16A3F}"/>
              </a:ext>
            </a:extLst>
          </p:cNvPr>
          <p:cNvCxnSpPr/>
          <p:nvPr/>
        </p:nvCxnSpPr>
        <p:spPr>
          <a:xfrm>
            <a:off x="340468" y="2373549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6706F673-7CF0-48E4-B53A-8566AC97EDAE}"/>
              </a:ext>
            </a:extLst>
          </p:cNvPr>
          <p:cNvSpPr txBox="1"/>
          <p:nvPr/>
        </p:nvSpPr>
        <p:spPr>
          <a:xfrm>
            <a:off x="132627" y="133850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0915CDD-6DD4-493B-8649-011F4A91933F}"/>
              </a:ext>
            </a:extLst>
          </p:cNvPr>
          <p:cNvSpPr txBox="1"/>
          <p:nvPr/>
        </p:nvSpPr>
        <p:spPr>
          <a:xfrm>
            <a:off x="128519" y="23652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21005D1-F5EC-462B-8F29-FA5EC67E43B0}"/>
              </a:ext>
            </a:extLst>
          </p:cNvPr>
          <p:cNvSpPr txBox="1"/>
          <p:nvPr/>
        </p:nvSpPr>
        <p:spPr>
          <a:xfrm>
            <a:off x="638076" y="512021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A7DD37F-A5DA-47C7-A651-0E8479416815}"/>
              </a:ext>
            </a:extLst>
          </p:cNvPr>
          <p:cNvSpPr txBox="1"/>
          <p:nvPr/>
        </p:nvSpPr>
        <p:spPr>
          <a:xfrm>
            <a:off x="1125239" y="47109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0300CDB-AE18-4D45-A3D7-4BA8B74B9D21}"/>
              </a:ext>
            </a:extLst>
          </p:cNvPr>
          <p:cNvSpPr txBox="1"/>
          <p:nvPr/>
        </p:nvSpPr>
        <p:spPr>
          <a:xfrm>
            <a:off x="638471" y="2591848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55A2208-2339-4519-8160-A5637F57D61D}"/>
              </a:ext>
            </a:extLst>
          </p:cNvPr>
          <p:cNvSpPr/>
          <p:nvPr/>
        </p:nvSpPr>
        <p:spPr>
          <a:xfrm>
            <a:off x="144801" y="223502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708F3D-E0E7-45DD-B5BD-8BA8202CD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69296" y="3186522"/>
            <a:ext cx="540986" cy="13385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68857DC-9C18-4688-9FA0-0248D355266B}"/>
              </a:ext>
            </a:extLst>
          </p:cNvPr>
          <p:cNvSpPr/>
          <p:nvPr/>
        </p:nvSpPr>
        <p:spPr>
          <a:xfrm>
            <a:off x="2287366" y="25802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61439A47-464A-4806-B853-26DFBDB54FD6}"/>
              </a:ext>
            </a:extLst>
          </p:cNvPr>
          <p:cNvSpPr/>
          <p:nvPr/>
        </p:nvSpPr>
        <p:spPr>
          <a:xfrm rot="5400000">
            <a:off x="1513633" y="1175451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EBDA6BED-6262-40AA-BB11-69C7E0BF49FD}"/>
              </a:ext>
            </a:extLst>
          </p:cNvPr>
          <p:cNvSpPr txBox="1"/>
          <p:nvPr/>
        </p:nvSpPr>
        <p:spPr>
          <a:xfrm>
            <a:off x="2929417" y="1015334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37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18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9D9C7C7A-9E0E-41E6-9355-5305DF1AD9C0}"/>
              </a:ext>
            </a:extLst>
          </p:cNvPr>
          <p:cNvCxnSpPr/>
          <p:nvPr/>
        </p:nvCxnSpPr>
        <p:spPr>
          <a:xfrm>
            <a:off x="2615929" y="2369551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22301ACC-C56F-4C2A-B49E-6DCA2A0AD2BB}"/>
              </a:ext>
            </a:extLst>
          </p:cNvPr>
          <p:cNvSpPr txBox="1"/>
          <p:nvPr/>
        </p:nvSpPr>
        <p:spPr>
          <a:xfrm>
            <a:off x="2408088" y="1334502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8DE236ED-FE62-4B84-9DBA-EA78AF9B7CED}"/>
              </a:ext>
            </a:extLst>
          </p:cNvPr>
          <p:cNvSpPr txBox="1"/>
          <p:nvPr/>
        </p:nvSpPr>
        <p:spPr>
          <a:xfrm>
            <a:off x="2403980" y="2361218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A6C1C96-1477-401B-B145-C5A88B5EEC13}"/>
              </a:ext>
            </a:extLst>
          </p:cNvPr>
          <p:cNvSpPr txBox="1"/>
          <p:nvPr/>
        </p:nvSpPr>
        <p:spPr>
          <a:xfrm>
            <a:off x="2954465" y="48862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FF78F6A4-2241-4F95-814B-030E97342BF8}"/>
              </a:ext>
            </a:extLst>
          </p:cNvPr>
          <p:cNvSpPr txBox="1"/>
          <p:nvPr/>
        </p:nvSpPr>
        <p:spPr>
          <a:xfrm>
            <a:off x="3400700" y="47682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75885F85-2F05-4135-A9EB-AF1A9B624964}"/>
              </a:ext>
            </a:extLst>
          </p:cNvPr>
          <p:cNvSpPr txBox="1"/>
          <p:nvPr/>
        </p:nvSpPr>
        <p:spPr>
          <a:xfrm>
            <a:off x="2913932" y="2587850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272F19D9-3C6D-48FB-872D-B4409BCE9911}"/>
              </a:ext>
            </a:extLst>
          </p:cNvPr>
          <p:cNvSpPr/>
          <p:nvPr/>
        </p:nvSpPr>
        <p:spPr>
          <a:xfrm>
            <a:off x="2420262" y="219504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38FB0A7E-BEDD-4649-BA54-31101496E6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2344757" y="3182524"/>
            <a:ext cx="540986" cy="13385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774BAF3-2A66-4AF1-973E-9B97459CE7C6}"/>
              </a:ext>
            </a:extLst>
          </p:cNvPr>
          <p:cNvSpPr/>
          <p:nvPr/>
        </p:nvSpPr>
        <p:spPr>
          <a:xfrm>
            <a:off x="4576383" y="53192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3811D1A3-39B2-4A3C-9EDC-602D7F1AED00}"/>
              </a:ext>
            </a:extLst>
          </p:cNvPr>
          <p:cNvSpPr/>
          <p:nvPr/>
        </p:nvSpPr>
        <p:spPr>
          <a:xfrm rot="5400000">
            <a:off x="3802650" y="1202841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6F09CC48-46B9-4910-A7DA-9131BBE0CB42}"/>
              </a:ext>
            </a:extLst>
          </p:cNvPr>
          <p:cNvSpPr txBox="1"/>
          <p:nvPr/>
        </p:nvSpPr>
        <p:spPr>
          <a:xfrm>
            <a:off x="5778686" y="4108157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489D6935-A75D-4A5E-A1FA-96C2542BC72F}"/>
              </a:ext>
            </a:extLst>
          </p:cNvPr>
          <p:cNvSpPr txBox="1"/>
          <p:nvPr/>
        </p:nvSpPr>
        <p:spPr>
          <a:xfrm>
            <a:off x="5218434" y="1042724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83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16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B6A3A77F-E151-4ABD-8508-AC9BC55AFAF5}"/>
              </a:ext>
            </a:extLst>
          </p:cNvPr>
          <p:cNvCxnSpPr/>
          <p:nvPr/>
        </p:nvCxnSpPr>
        <p:spPr>
          <a:xfrm>
            <a:off x="4904946" y="2396941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7DD14474-3D62-4418-B8B0-A935E7EC8E5A}"/>
              </a:ext>
            </a:extLst>
          </p:cNvPr>
          <p:cNvSpPr txBox="1"/>
          <p:nvPr/>
        </p:nvSpPr>
        <p:spPr>
          <a:xfrm>
            <a:off x="4697105" y="1361892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1520AC85-FA84-45D7-92D9-AD4FAE039EDB}"/>
              </a:ext>
            </a:extLst>
          </p:cNvPr>
          <p:cNvSpPr txBox="1"/>
          <p:nvPr/>
        </p:nvSpPr>
        <p:spPr>
          <a:xfrm>
            <a:off x="4692997" y="2388608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0781F534-F2EE-46A8-A25F-4451E5622DD5}"/>
              </a:ext>
            </a:extLst>
          </p:cNvPr>
          <p:cNvSpPr txBox="1"/>
          <p:nvPr/>
        </p:nvSpPr>
        <p:spPr>
          <a:xfrm>
            <a:off x="5243482" y="51601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A955FC24-7598-4A28-A257-B73CBD584020}"/>
              </a:ext>
            </a:extLst>
          </p:cNvPr>
          <p:cNvSpPr txBox="1"/>
          <p:nvPr/>
        </p:nvSpPr>
        <p:spPr>
          <a:xfrm>
            <a:off x="5689717" y="50421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818227B-640F-42A4-A8CE-13BB282EB052}"/>
              </a:ext>
            </a:extLst>
          </p:cNvPr>
          <p:cNvSpPr txBox="1"/>
          <p:nvPr/>
        </p:nvSpPr>
        <p:spPr>
          <a:xfrm>
            <a:off x="5202949" y="2615240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07414245-C1D8-458E-931C-FB09A74AB346}"/>
              </a:ext>
            </a:extLst>
          </p:cNvPr>
          <p:cNvSpPr/>
          <p:nvPr/>
        </p:nvSpPr>
        <p:spPr>
          <a:xfrm>
            <a:off x="4709279" y="246894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DD75303C-BBA3-4EF7-AB0B-6732CCE3EE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4633774" y="3209914"/>
            <a:ext cx="540986" cy="133850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10AB4430-424F-44C9-8476-7C73FF609D1A}"/>
              </a:ext>
            </a:extLst>
          </p:cNvPr>
          <p:cNvSpPr/>
          <p:nvPr/>
        </p:nvSpPr>
        <p:spPr>
          <a:xfrm>
            <a:off x="6851844" y="49194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B40CA220-EEEF-49BF-BA22-09713B302CA2}"/>
              </a:ext>
            </a:extLst>
          </p:cNvPr>
          <p:cNvSpPr/>
          <p:nvPr/>
        </p:nvSpPr>
        <p:spPr>
          <a:xfrm rot="5400000">
            <a:off x="6078111" y="1198843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D1C94D53-DC20-497A-B7A7-A294B0D6F6C9}"/>
              </a:ext>
            </a:extLst>
          </p:cNvPr>
          <p:cNvSpPr txBox="1"/>
          <p:nvPr/>
        </p:nvSpPr>
        <p:spPr>
          <a:xfrm>
            <a:off x="7493895" y="1038726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58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29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4753DDF-65EA-4A85-9608-C974D6F0BE69}"/>
              </a:ext>
            </a:extLst>
          </p:cNvPr>
          <p:cNvCxnSpPr/>
          <p:nvPr/>
        </p:nvCxnSpPr>
        <p:spPr>
          <a:xfrm>
            <a:off x="7180407" y="2392943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A35C0697-C398-4C2D-81DE-13D170CF15E2}"/>
              </a:ext>
            </a:extLst>
          </p:cNvPr>
          <p:cNvSpPr txBox="1"/>
          <p:nvPr/>
        </p:nvSpPr>
        <p:spPr>
          <a:xfrm>
            <a:off x="6972566" y="1357894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BB90EC13-9A7D-4E6C-8D89-5C2BB704A795}"/>
              </a:ext>
            </a:extLst>
          </p:cNvPr>
          <p:cNvSpPr txBox="1"/>
          <p:nvPr/>
        </p:nvSpPr>
        <p:spPr>
          <a:xfrm>
            <a:off x="6968458" y="238461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F07B8E93-AA70-4DC6-A698-18D89DCA1C72}"/>
              </a:ext>
            </a:extLst>
          </p:cNvPr>
          <p:cNvSpPr txBox="1"/>
          <p:nvPr/>
        </p:nvSpPr>
        <p:spPr>
          <a:xfrm>
            <a:off x="7518943" y="512021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AD45DC30-3989-4407-A845-629D0CD4F8EE}"/>
              </a:ext>
            </a:extLst>
          </p:cNvPr>
          <p:cNvSpPr txBox="1"/>
          <p:nvPr/>
        </p:nvSpPr>
        <p:spPr>
          <a:xfrm>
            <a:off x="7965178" y="500221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302AAC05-E231-4A6F-A214-228E34F785A2}"/>
              </a:ext>
            </a:extLst>
          </p:cNvPr>
          <p:cNvSpPr txBox="1"/>
          <p:nvPr/>
        </p:nvSpPr>
        <p:spPr>
          <a:xfrm>
            <a:off x="7478410" y="2611242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850B4EFC-A013-4C76-BAF0-076E3BA9EC7E}"/>
              </a:ext>
            </a:extLst>
          </p:cNvPr>
          <p:cNvSpPr/>
          <p:nvPr/>
        </p:nvSpPr>
        <p:spPr>
          <a:xfrm>
            <a:off x="6984740" y="242896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8" name="Image 147">
            <a:extLst>
              <a:ext uri="{FF2B5EF4-FFF2-40B4-BE49-F238E27FC236}">
                <a16:creationId xmlns:a16="http://schemas.microsoft.com/office/drawing/2014/main" id="{F86DEDF6-905E-444F-A1CA-CDB1F9617F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6909235" y="3205916"/>
            <a:ext cx="540986" cy="1338500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C32A33F2-4DA5-40C8-89A3-FC580D6BED14}"/>
              </a:ext>
            </a:extLst>
          </p:cNvPr>
          <p:cNvSpPr/>
          <p:nvPr/>
        </p:nvSpPr>
        <p:spPr>
          <a:xfrm>
            <a:off x="9371732" y="5749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 : coins arrondis 149">
            <a:extLst>
              <a:ext uri="{FF2B5EF4-FFF2-40B4-BE49-F238E27FC236}">
                <a16:creationId xmlns:a16="http://schemas.microsoft.com/office/drawing/2014/main" id="{67FD348B-3827-413D-84D9-BBA118C50A23}"/>
              </a:ext>
            </a:extLst>
          </p:cNvPr>
          <p:cNvSpPr/>
          <p:nvPr/>
        </p:nvSpPr>
        <p:spPr>
          <a:xfrm rot="5400000">
            <a:off x="8597999" y="1155398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ADB560BE-A77B-46DC-B334-6BFD4D167F46}"/>
              </a:ext>
            </a:extLst>
          </p:cNvPr>
          <p:cNvSpPr txBox="1"/>
          <p:nvPr/>
        </p:nvSpPr>
        <p:spPr>
          <a:xfrm>
            <a:off x="10013783" y="995281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46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27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9A833949-5F16-40B9-9B83-0C43B6FC6EF4}"/>
              </a:ext>
            </a:extLst>
          </p:cNvPr>
          <p:cNvCxnSpPr/>
          <p:nvPr/>
        </p:nvCxnSpPr>
        <p:spPr>
          <a:xfrm>
            <a:off x="9700295" y="2349498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ZoneTexte 152">
            <a:extLst>
              <a:ext uri="{FF2B5EF4-FFF2-40B4-BE49-F238E27FC236}">
                <a16:creationId xmlns:a16="http://schemas.microsoft.com/office/drawing/2014/main" id="{64FF6BE0-3B5D-4E63-B057-02564183BF11}"/>
              </a:ext>
            </a:extLst>
          </p:cNvPr>
          <p:cNvSpPr txBox="1"/>
          <p:nvPr/>
        </p:nvSpPr>
        <p:spPr>
          <a:xfrm>
            <a:off x="9492454" y="1314449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0800B1A8-1B8E-48F9-BD28-08B8F438E3BF}"/>
              </a:ext>
            </a:extLst>
          </p:cNvPr>
          <p:cNvSpPr txBox="1"/>
          <p:nvPr/>
        </p:nvSpPr>
        <p:spPr>
          <a:xfrm>
            <a:off x="9488346" y="2341165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AAEFCD3F-393A-41FE-9D17-D4DFD11115C8}"/>
              </a:ext>
            </a:extLst>
          </p:cNvPr>
          <p:cNvSpPr txBox="1"/>
          <p:nvPr/>
        </p:nvSpPr>
        <p:spPr>
          <a:xfrm>
            <a:off x="10038831" y="468576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CE5004E1-3B9F-4E7A-8ABB-DEE7070281E7}"/>
              </a:ext>
            </a:extLst>
          </p:cNvPr>
          <p:cNvSpPr txBox="1"/>
          <p:nvPr/>
        </p:nvSpPr>
        <p:spPr>
          <a:xfrm>
            <a:off x="10485066" y="456776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7B5EF63D-BB82-4BFB-A40B-768A5F030956}"/>
              </a:ext>
            </a:extLst>
          </p:cNvPr>
          <p:cNvSpPr txBox="1"/>
          <p:nvPr/>
        </p:nvSpPr>
        <p:spPr>
          <a:xfrm>
            <a:off x="9998298" y="2567797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FA87CEE6-2136-4D70-82F5-B52DFB73A033}"/>
              </a:ext>
            </a:extLst>
          </p:cNvPr>
          <p:cNvSpPr/>
          <p:nvPr/>
        </p:nvSpPr>
        <p:spPr>
          <a:xfrm>
            <a:off x="9504628" y="199451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9" name="Image 158">
            <a:extLst>
              <a:ext uri="{FF2B5EF4-FFF2-40B4-BE49-F238E27FC236}">
                <a16:creationId xmlns:a16="http://schemas.microsoft.com/office/drawing/2014/main" id="{49B2EB85-9175-4515-914F-F75DE3B9FE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9429123" y="3162471"/>
            <a:ext cx="540986" cy="13385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9AD0E1A-C121-49B0-8BF0-97DC10A12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47314" y="3361440"/>
            <a:ext cx="2280102" cy="45114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AE99DAD-A84D-4CFF-AB24-1B330527F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678938" y="3344375"/>
            <a:ext cx="2280102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2772558-C7BF-484F-A648-685110AADE9F}"/>
              </a:ext>
            </a:extLst>
          </p:cNvPr>
          <p:cNvSpPr/>
          <p:nvPr/>
        </p:nvSpPr>
        <p:spPr>
          <a:xfrm>
            <a:off x="11905" y="29800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E2DC258-014D-4C3B-AEEA-23644D0E48F3}"/>
              </a:ext>
            </a:extLst>
          </p:cNvPr>
          <p:cNvSpPr/>
          <p:nvPr/>
        </p:nvSpPr>
        <p:spPr>
          <a:xfrm rot="5400000">
            <a:off x="-761828" y="1179449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89A1B7B-9413-4B03-A2C7-107EED3FE1FE}"/>
              </a:ext>
            </a:extLst>
          </p:cNvPr>
          <p:cNvSpPr txBox="1"/>
          <p:nvPr/>
        </p:nvSpPr>
        <p:spPr>
          <a:xfrm>
            <a:off x="1214208" y="4084765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5C71BEDC-0787-4AD0-A2FF-052426092B50}"/>
              </a:ext>
            </a:extLst>
          </p:cNvPr>
          <p:cNvSpPr txBox="1"/>
          <p:nvPr/>
        </p:nvSpPr>
        <p:spPr>
          <a:xfrm>
            <a:off x="702888" y="1007911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74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36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8B7BCF8-DE3D-4A68-8E3E-DC327CA16A3F}"/>
              </a:ext>
            </a:extLst>
          </p:cNvPr>
          <p:cNvCxnSpPr/>
          <p:nvPr/>
        </p:nvCxnSpPr>
        <p:spPr>
          <a:xfrm>
            <a:off x="340468" y="2373549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6706F673-7CF0-48E4-B53A-8566AC97EDAE}"/>
              </a:ext>
            </a:extLst>
          </p:cNvPr>
          <p:cNvSpPr txBox="1"/>
          <p:nvPr/>
        </p:nvSpPr>
        <p:spPr>
          <a:xfrm>
            <a:off x="132627" y="133850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0915CDD-6DD4-493B-8649-011F4A91933F}"/>
              </a:ext>
            </a:extLst>
          </p:cNvPr>
          <p:cNvSpPr txBox="1"/>
          <p:nvPr/>
        </p:nvSpPr>
        <p:spPr>
          <a:xfrm>
            <a:off x="128519" y="23652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21005D1-F5EC-462B-8F29-FA5EC67E43B0}"/>
              </a:ext>
            </a:extLst>
          </p:cNvPr>
          <p:cNvSpPr txBox="1"/>
          <p:nvPr/>
        </p:nvSpPr>
        <p:spPr>
          <a:xfrm>
            <a:off x="638076" y="512021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A7DD37F-A5DA-47C7-A651-0E8479416815}"/>
              </a:ext>
            </a:extLst>
          </p:cNvPr>
          <p:cNvSpPr txBox="1"/>
          <p:nvPr/>
        </p:nvSpPr>
        <p:spPr>
          <a:xfrm>
            <a:off x="1125239" y="47109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0300CDB-AE18-4D45-A3D7-4BA8B74B9D21}"/>
              </a:ext>
            </a:extLst>
          </p:cNvPr>
          <p:cNvSpPr txBox="1"/>
          <p:nvPr/>
        </p:nvSpPr>
        <p:spPr>
          <a:xfrm>
            <a:off x="638471" y="2591848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55A2208-2339-4519-8160-A5637F57D61D}"/>
              </a:ext>
            </a:extLst>
          </p:cNvPr>
          <p:cNvSpPr/>
          <p:nvPr/>
        </p:nvSpPr>
        <p:spPr>
          <a:xfrm>
            <a:off x="144801" y="223502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708F3D-E0E7-45DD-B5BD-8BA8202CD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69296" y="3186522"/>
            <a:ext cx="540986" cy="13385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68857DC-9C18-4688-9FA0-0248D355266B}"/>
              </a:ext>
            </a:extLst>
          </p:cNvPr>
          <p:cNvSpPr/>
          <p:nvPr/>
        </p:nvSpPr>
        <p:spPr>
          <a:xfrm>
            <a:off x="2287366" y="25802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61439A47-464A-4806-B853-26DFBDB54FD6}"/>
              </a:ext>
            </a:extLst>
          </p:cNvPr>
          <p:cNvSpPr/>
          <p:nvPr/>
        </p:nvSpPr>
        <p:spPr>
          <a:xfrm rot="5400000">
            <a:off x="1513633" y="1175451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EBDA6BED-6262-40AA-BB11-69C7E0BF49FD}"/>
              </a:ext>
            </a:extLst>
          </p:cNvPr>
          <p:cNvSpPr txBox="1"/>
          <p:nvPr/>
        </p:nvSpPr>
        <p:spPr>
          <a:xfrm>
            <a:off x="2929417" y="1015334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87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69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9D9C7C7A-9E0E-41E6-9355-5305DF1AD9C0}"/>
              </a:ext>
            </a:extLst>
          </p:cNvPr>
          <p:cNvCxnSpPr/>
          <p:nvPr/>
        </p:nvCxnSpPr>
        <p:spPr>
          <a:xfrm>
            <a:off x="2615929" y="2369551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22301ACC-C56F-4C2A-B49E-6DCA2A0AD2BB}"/>
              </a:ext>
            </a:extLst>
          </p:cNvPr>
          <p:cNvSpPr txBox="1"/>
          <p:nvPr/>
        </p:nvSpPr>
        <p:spPr>
          <a:xfrm>
            <a:off x="2408088" y="1334502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8DE236ED-FE62-4B84-9DBA-EA78AF9B7CED}"/>
              </a:ext>
            </a:extLst>
          </p:cNvPr>
          <p:cNvSpPr txBox="1"/>
          <p:nvPr/>
        </p:nvSpPr>
        <p:spPr>
          <a:xfrm>
            <a:off x="2403980" y="2361218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A6C1C96-1477-401B-B145-C5A88B5EEC13}"/>
              </a:ext>
            </a:extLst>
          </p:cNvPr>
          <p:cNvSpPr txBox="1"/>
          <p:nvPr/>
        </p:nvSpPr>
        <p:spPr>
          <a:xfrm>
            <a:off x="2954465" y="48862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FF78F6A4-2241-4F95-814B-030E97342BF8}"/>
              </a:ext>
            </a:extLst>
          </p:cNvPr>
          <p:cNvSpPr txBox="1"/>
          <p:nvPr/>
        </p:nvSpPr>
        <p:spPr>
          <a:xfrm>
            <a:off x="3400700" y="47682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75885F85-2F05-4135-A9EB-AF1A9B624964}"/>
              </a:ext>
            </a:extLst>
          </p:cNvPr>
          <p:cNvSpPr txBox="1"/>
          <p:nvPr/>
        </p:nvSpPr>
        <p:spPr>
          <a:xfrm>
            <a:off x="2913932" y="2587850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272F19D9-3C6D-48FB-872D-B4409BCE9911}"/>
              </a:ext>
            </a:extLst>
          </p:cNvPr>
          <p:cNvSpPr/>
          <p:nvPr/>
        </p:nvSpPr>
        <p:spPr>
          <a:xfrm>
            <a:off x="2420262" y="219504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38FB0A7E-BEDD-4649-BA54-31101496E6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2344757" y="3182524"/>
            <a:ext cx="540986" cy="13385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774BAF3-2A66-4AF1-973E-9B97459CE7C6}"/>
              </a:ext>
            </a:extLst>
          </p:cNvPr>
          <p:cNvSpPr/>
          <p:nvPr/>
        </p:nvSpPr>
        <p:spPr>
          <a:xfrm>
            <a:off x="4576383" y="53192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3811D1A3-39B2-4A3C-9EDC-602D7F1AED00}"/>
              </a:ext>
            </a:extLst>
          </p:cNvPr>
          <p:cNvSpPr/>
          <p:nvPr/>
        </p:nvSpPr>
        <p:spPr>
          <a:xfrm rot="5400000">
            <a:off x="3802650" y="1202841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6F09CC48-46B9-4910-A7DA-9131BBE0CB42}"/>
              </a:ext>
            </a:extLst>
          </p:cNvPr>
          <p:cNvSpPr txBox="1"/>
          <p:nvPr/>
        </p:nvSpPr>
        <p:spPr>
          <a:xfrm>
            <a:off x="5778686" y="4108157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489D6935-A75D-4A5E-A1FA-96C2542BC72F}"/>
              </a:ext>
            </a:extLst>
          </p:cNvPr>
          <p:cNvSpPr txBox="1"/>
          <p:nvPr/>
        </p:nvSpPr>
        <p:spPr>
          <a:xfrm>
            <a:off x="5218434" y="1042724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92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25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B6A3A77F-E151-4ABD-8508-AC9BC55AFAF5}"/>
              </a:ext>
            </a:extLst>
          </p:cNvPr>
          <p:cNvCxnSpPr/>
          <p:nvPr/>
        </p:nvCxnSpPr>
        <p:spPr>
          <a:xfrm>
            <a:off x="4904946" y="2396941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7DD14474-3D62-4418-B8B0-A935E7EC8E5A}"/>
              </a:ext>
            </a:extLst>
          </p:cNvPr>
          <p:cNvSpPr txBox="1"/>
          <p:nvPr/>
        </p:nvSpPr>
        <p:spPr>
          <a:xfrm>
            <a:off x="4697105" y="1361892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1520AC85-FA84-45D7-92D9-AD4FAE039EDB}"/>
              </a:ext>
            </a:extLst>
          </p:cNvPr>
          <p:cNvSpPr txBox="1"/>
          <p:nvPr/>
        </p:nvSpPr>
        <p:spPr>
          <a:xfrm>
            <a:off x="4692997" y="2388608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0781F534-F2EE-46A8-A25F-4451E5622DD5}"/>
              </a:ext>
            </a:extLst>
          </p:cNvPr>
          <p:cNvSpPr txBox="1"/>
          <p:nvPr/>
        </p:nvSpPr>
        <p:spPr>
          <a:xfrm>
            <a:off x="5243482" y="51601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A955FC24-7598-4A28-A257-B73CBD584020}"/>
              </a:ext>
            </a:extLst>
          </p:cNvPr>
          <p:cNvSpPr txBox="1"/>
          <p:nvPr/>
        </p:nvSpPr>
        <p:spPr>
          <a:xfrm>
            <a:off x="5689717" y="50421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818227B-640F-42A4-A8CE-13BB282EB052}"/>
              </a:ext>
            </a:extLst>
          </p:cNvPr>
          <p:cNvSpPr txBox="1"/>
          <p:nvPr/>
        </p:nvSpPr>
        <p:spPr>
          <a:xfrm>
            <a:off x="5202949" y="2615240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07414245-C1D8-458E-931C-FB09A74AB346}"/>
              </a:ext>
            </a:extLst>
          </p:cNvPr>
          <p:cNvSpPr/>
          <p:nvPr/>
        </p:nvSpPr>
        <p:spPr>
          <a:xfrm>
            <a:off x="4709279" y="246894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DD75303C-BBA3-4EF7-AB0B-6732CCE3EE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4633774" y="3209914"/>
            <a:ext cx="540986" cy="133850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10AB4430-424F-44C9-8476-7C73FF609D1A}"/>
              </a:ext>
            </a:extLst>
          </p:cNvPr>
          <p:cNvSpPr/>
          <p:nvPr/>
        </p:nvSpPr>
        <p:spPr>
          <a:xfrm>
            <a:off x="6851844" y="49194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B40CA220-EEEF-49BF-BA22-09713B302CA2}"/>
              </a:ext>
            </a:extLst>
          </p:cNvPr>
          <p:cNvSpPr/>
          <p:nvPr/>
        </p:nvSpPr>
        <p:spPr>
          <a:xfrm rot="5400000">
            <a:off x="6078111" y="1198843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D1C94D53-DC20-497A-B7A7-A294B0D6F6C9}"/>
              </a:ext>
            </a:extLst>
          </p:cNvPr>
          <p:cNvSpPr txBox="1"/>
          <p:nvPr/>
        </p:nvSpPr>
        <p:spPr>
          <a:xfrm>
            <a:off x="7493895" y="1038726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71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32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4753DDF-65EA-4A85-9608-C974D6F0BE69}"/>
              </a:ext>
            </a:extLst>
          </p:cNvPr>
          <p:cNvCxnSpPr/>
          <p:nvPr/>
        </p:nvCxnSpPr>
        <p:spPr>
          <a:xfrm>
            <a:off x="7180407" y="2392943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A35C0697-C398-4C2D-81DE-13D170CF15E2}"/>
              </a:ext>
            </a:extLst>
          </p:cNvPr>
          <p:cNvSpPr txBox="1"/>
          <p:nvPr/>
        </p:nvSpPr>
        <p:spPr>
          <a:xfrm>
            <a:off x="6972566" y="1357894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BB90EC13-9A7D-4E6C-8D89-5C2BB704A795}"/>
              </a:ext>
            </a:extLst>
          </p:cNvPr>
          <p:cNvSpPr txBox="1"/>
          <p:nvPr/>
        </p:nvSpPr>
        <p:spPr>
          <a:xfrm>
            <a:off x="6968458" y="238461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F07B8E93-AA70-4DC6-A698-18D89DCA1C72}"/>
              </a:ext>
            </a:extLst>
          </p:cNvPr>
          <p:cNvSpPr txBox="1"/>
          <p:nvPr/>
        </p:nvSpPr>
        <p:spPr>
          <a:xfrm>
            <a:off x="7518943" y="512021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AD45DC30-3989-4407-A845-629D0CD4F8EE}"/>
              </a:ext>
            </a:extLst>
          </p:cNvPr>
          <p:cNvSpPr txBox="1"/>
          <p:nvPr/>
        </p:nvSpPr>
        <p:spPr>
          <a:xfrm>
            <a:off x="7965178" y="500221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302AAC05-E231-4A6F-A214-228E34F785A2}"/>
              </a:ext>
            </a:extLst>
          </p:cNvPr>
          <p:cNvSpPr txBox="1"/>
          <p:nvPr/>
        </p:nvSpPr>
        <p:spPr>
          <a:xfrm>
            <a:off x="7478410" y="2611242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850B4EFC-A013-4C76-BAF0-076E3BA9EC7E}"/>
              </a:ext>
            </a:extLst>
          </p:cNvPr>
          <p:cNvSpPr/>
          <p:nvPr/>
        </p:nvSpPr>
        <p:spPr>
          <a:xfrm>
            <a:off x="6984740" y="242896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8" name="Image 147">
            <a:extLst>
              <a:ext uri="{FF2B5EF4-FFF2-40B4-BE49-F238E27FC236}">
                <a16:creationId xmlns:a16="http://schemas.microsoft.com/office/drawing/2014/main" id="{F86DEDF6-905E-444F-A1CA-CDB1F9617F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6909235" y="3205916"/>
            <a:ext cx="540986" cy="1338500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C32A33F2-4DA5-40C8-89A3-FC580D6BED14}"/>
              </a:ext>
            </a:extLst>
          </p:cNvPr>
          <p:cNvSpPr/>
          <p:nvPr/>
        </p:nvSpPr>
        <p:spPr>
          <a:xfrm>
            <a:off x="9371732" y="5749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 : coins arrondis 149">
            <a:extLst>
              <a:ext uri="{FF2B5EF4-FFF2-40B4-BE49-F238E27FC236}">
                <a16:creationId xmlns:a16="http://schemas.microsoft.com/office/drawing/2014/main" id="{67FD348B-3827-413D-84D9-BBA118C50A23}"/>
              </a:ext>
            </a:extLst>
          </p:cNvPr>
          <p:cNvSpPr/>
          <p:nvPr/>
        </p:nvSpPr>
        <p:spPr>
          <a:xfrm rot="5400000">
            <a:off x="8597999" y="1155398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ADB560BE-A77B-46DC-B334-6BFD4D167F46}"/>
              </a:ext>
            </a:extLst>
          </p:cNvPr>
          <p:cNvSpPr txBox="1"/>
          <p:nvPr/>
        </p:nvSpPr>
        <p:spPr>
          <a:xfrm>
            <a:off x="10013783" y="995281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45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26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9A833949-5F16-40B9-9B83-0C43B6FC6EF4}"/>
              </a:ext>
            </a:extLst>
          </p:cNvPr>
          <p:cNvCxnSpPr/>
          <p:nvPr/>
        </p:nvCxnSpPr>
        <p:spPr>
          <a:xfrm>
            <a:off x="9700295" y="2349498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ZoneTexte 152">
            <a:extLst>
              <a:ext uri="{FF2B5EF4-FFF2-40B4-BE49-F238E27FC236}">
                <a16:creationId xmlns:a16="http://schemas.microsoft.com/office/drawing/2014/main" id="{64FF6BE0-3B5D-4E63-B057-02564183BF11}"/>
              </a:ext>
            </a:extLst>
          </p:cNvPr>
          <p:cNvSpPr txBox="1"/>
          <p:nvPr/>
        </p:nvSpPr>
        <p:spPr>
          <a:xfrm>
            <a:off x="9492454" y="1314449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0800B1A8-1B8E-48F9-BD28-08B8F438E3BF}"/>
              </a:ext>
            </a:extLst>
          </p:cNvPr>
          <p:cNvSpPr txBox="1"/>
          <p:nvPr/>
        </p:nvSpPr>
        <p:spPr>
          <a:xfrm>
            <a:off x="9488346" y="2341165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AAEFCD3F-393A-41FE-9D17-D4DFD11115C8}"/>
              </a:ext>
            </a:extLst>
          </p:cNvPr>
          <p:cNvSpPr txBox="1"/>
          <p:nvPr/>
        </p:nvSpPr>
        <p:spPr>
          <a:xfrm>
            <a:off x="10038831" y="468576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CE5004E1-3B9F-4E7A-8ABB-DEE7070281E7}"/>
              </a:ext>
            </a:extLst>
          </p:cNvPr>
          <p:cNvSpPr txBox="1"/>
          <p:nvPr/>
        </p:nvSpPr>
        <p:spPr>
          <a:xfrm>
            <a:off x="10485066" y="456776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7B5EF63D-BB82-4BFB-A40B-768A5F030956}"/>
              </a:ext>
            </a:extLst>
          </p:cNvPr>
          <p:cNvSpPr txBox="1"/>
          <p:nvPr/>
        </p:nvSpPr>
        <p:spPr>
          <a:xfrm>
            <a:off x="9998298" y="2567797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FA87CEE6-2136-4D70-82F5-B52DFB73A033}"/>
              </a:ext>
            </a:extLst>
          </p:cNvPr>
          <p:cNvSpPr/>
          <p:nvPr/>
        </p:nvSpPr>
        <p:spPr>
          <a:xfrm>
            <a:off x="9504628" y="199451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9" name="Image 158">
            <a:extLst>
              <a:ext uri="{FF2B5EF4-FFF2-40B4-BE49-F238E27FC236}">
                <a16:creationId xmlns:a16="http://schemas.microsoft.com/office/drawing/2014/main" id="{49B2EB85-9175-4515-914F-F75DE3B9FE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9429123" y="3162471"/>
            <a:ext cx="540986" cy="13385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ED95057-C80E-447F-9CB6-7A05896B2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31835" y="3411097"/>
            <a:ext cx="2280102" cy="451143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1CD2D9-7E1D-432C-8A0D-5F14A81AE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619479" y="3400504"/>
            <a:ext cx="2280102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2772558-C7BF-484F-A648-685110AADE9F}"/>
              </a:ext>
            </a:extLst>
          </p:cNvPr>
          <p:cNvSpPr/>
          <p:nvPr/>
        </p:nvSpPr>
        <p:spPr>
          <a:xfrm>
            <a:off x="11905" y="29800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E2DC258-014D-4C3B-AEEA-23644D0E48F3}"/>
              </a:ext>
            </a:extLst>
          </p:cNvPr>
          <p:cNvSpPr/>
          <p:nvPr/>
        </p:nvSpPr>
        <p:spPr>
          <a:xfrm rot="5400000">
            <a:off x="-761828" y="1179449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89A1B7B-9413-4B03-A2C7-107EED3FE1FE}"/>
              </a:ext>
            </a:extLst>
          </p:cNvPr>
          <p:cNvSpPr txBox="1"/>
          <p:nvPr/>
        </p:nvSpPr>
        <p:spPr>
          <a:xfrm>
            <a:off x="1214208" y="4084765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5C71BEDC-0787-4AD0-A2FF-052426092B50}"/>
              </a:ext>
            </a:extLst>
          </p:cNvPr>
          <p:cNvSpPr txBox="1"/>
          <p:nvPr/>
        </p:nvSpPr>
        <p:spPr>
          <a:xfrm>
            <a:off x="702888" y="1007911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68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23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8B7BCF8-DE3D-4A68-8E3E-DC327CA16A3F}"/>
              </a:ext>
            </a:extLst>
          </p:cNvPr>
          <p:cNvCxnSpPr/>
          <p:nvPr/>
        </p:nvCxnSpPr>
        <p:spPr>
          <a:xfrm>
            <a:off x="340468" y="2373549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6706F673-7CF0-48E4-B53A-8566AC97EDAE}"/>
              </a:ext>
            </a:extLst>
          </p:cNvPr>
          <p:cNvSpPr txBox="1"/>
          <p:nvPr/>
        </p:nvSpPr>
        <p:spPr>
          <a:xfrm>
            <a:off x="132627" y="133850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0915CDD-6DD4-493B-8649-011F4A91933F}"/>
              </a:ext>
            </a:extLst>
          </p:cNvPr>
          <p:cNvSpPr txBox="1"/>
          <p:nvPr/>
        </p:nvSpPr>
        <p:spPr>
          <a:xfrm>
            <a:off x="128519" y="23652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21005D1-F5EC-462B-8F29-FA5EC67E43B0}"/>
              </a:ext>
            </a:extLst>
          </p:cNvPr>
          <p:cNvSpPr txBox="1"/>
          <p:nvPr/>
        </p:nvSpPr>
        <p:spPr>
          <a:xfrm>
            <a:off x="638076" y="512021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A7DD37F-A5DA-47C7-A651-0E8479416815}"/>
              </a:ext>
            </a:extLst>
          </p:cNvPr>
          <p:cNvSpPr txBox="1"/>
          <p:nvPr/>
        </p:nvSpPr>
        <p:spPr>
          <a:xfrm>
            <a:off x="1125239" y="47109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0300CDB-AE18-4D45-A3D7-4BA8B74B9D21}"/>
              </a:ext>
            </a:extLst>
          </p:cNvPr>
          <p:cNvSpPr txBox="1"/>
          <p:nvPr/>
        </p:nvSpPr>
        <p:spPr>
          <a:xfrm>
            <a:off x="638471" y="2591848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55A2208-2339-4519-8160-A5637F57D61D}"/>
              </a:ext>
            </a:extLst>
          </p:cNvPr>
          <p:cNvSpPr/>
          <p:nvPr/>
        </p:nvSpPr>
        <p:spPr>
          <a:xfrm>
            <a:off x="144801" y="223502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708F3D-E0E7-45DD-B5BD-8BA8202CD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69296" y="3186522"/>
            <a:ext cx="540986" cy="13385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68857DC-9C18-4688-9FA0-0248D355266B}"/>
              </a:ext>
            </a:extLst>
          </p:cNvPr>
          <p:cNvSpPr/>
          <p:nvPr/>
        </p:nvSpPr>
        <p:spPr>
          <a:xfrm>
            <a:off x="2287366" y="25802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61439A47-464A-4806-B853-26DFBDB54FD6}"/>
              </a:ext>
            </a:extLst>
          </p:cNvPr>
          <p:cNvSpPr/>
          <p:nvPr/>
        </p:nvSpPr>
        <p:spPr>
          <a:xfrm rot="5400000">
            <a:off x="1513633" y="1175451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EBDA6BED-6262-40AA-BB11-69C7E0BF49FD}"/>
              </a:ext>
            </a:extLst>
          </p:cNvPr>
          <p:cNvSpPr txBox="1"/>
          <p:nvPr/>
        </p:nvSpPr>
        <p:spPr>
          <a:xfrm>
            <a:off x="2929417" y="1015334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90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42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9D9C7C7A-9E0E-41E6-9355-5305DF1AD9C0}"/>
              </a:ext>
            </a:extLst>
          </p:cNvPr>
          <p:cNvCxnSpPr/>
          <p:nvPr/>
        </p:nvCxnSpPr>
        <p:spPr>
          <a:xfrm>
            <a:off x="2615929" y="2369551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22301ACC-C56F-4C2A-B49E-6DCA2A0AD2BB}"/>
              </a:ext>
            </a:extLst>
          </p:cNvPr>
          <p:cNvSpPr txBox="1"/>
          <p:nvPr/>
        </p:nvSpPr>
        <p:spPr>
          <a:xfrm>
            <a:off x="2408088" y="1334502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8DE236ED-FE62-4B84-9DBA-EA78AF9B7CED}"/>
              </a:ext>
            </a:extLst>
          </p:cNvPr>
          <p:cNvSpPr txBox="1"/>
          <p:nvPr/>
        </p:nvSpPr>
        <p:spPr>
          <a:xfrm>
            <a:off x="2403980" y="2361218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A6C1C96-1477-401B-B145-C5A88B5EEC13}"/>
              </a:ext>
            </a:extLst>
          </p:cNvPr>
          <p:cNvSpPr txBox="1"/>
          <p:nvPr/>
        </p:nvSpPr>
        <p:spPr>
          <a:xfrm>
            <a:off x="2954465" y="48862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FF78F6A4-2241-4F95-814B-030E97342BF8}"/>
              </a:ext>
            </a:extLst>
          </p:cNvPr>
          <p:cNvSpPr txBox="1"/>
          <p:nvPr/>
        </p:nvSpPr>
        <p:spPr>
          <a:xfrm>
            <a:off x="3400700" y="47682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75885F85-2F05-4135-A9EB-AF1A9B624964}"/>
              </a:ext>
            </a:extLst>
          </p:cNvPr>
          <p:cNvSpPr txBox="1"/>
          <p:nvPr/>
        </p:nvSpPr>
        <p:spPr>
          <a:xfrm>
            <a:off x="2913932" y="2587850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272F19D9-3C6D-48FB-872D-B4409BCE9911}"/>
              </a:ext>
            </a:extLst>
          </p:cNvPr>
          <p:cNvSpPr/>
          <p:nvPr/>
        </p:nvSpPr>
        <p:spPr>
          <a:xfrm>
            <a:off x="2420262" y="219504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38FB0A7E-BEDD-4649-BA54-31101496E6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2344757" y="3182524"/>
            <a:ext cx="540986" cy="13385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774BAF3-2A66-4AF1-973E-9B97459CE7C6}"/>
              </a:ext>
            </a:extLst>
          </p:cNvPr>
          <p:cNvSpPr/>
          <p:nvPr/>
        </p:nvSpPr>
        <p:spPr>
          <a:xfrm>
            <a:off x="4576383" y="53192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3811D1A3-39B2-4A3C-9EDC-602D7F1AED00}"/>
              </a:ext>
            </a:extLst>
          </p:cNvPr>
          <p:cNvSpPr/>
          <p:nvPr/>
        </p:nvSpPr>
        <p:spPr>
          <a:xfrm rot="5400000">
            <a:off x="3802650" y="1202841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6F09CC48-46B9-4910-A7DA-9131BBE0CB42}"/>
              </a:ext>
            </a:extLst>
          </p:cNvPr>
          <p:cNvSpPr txBox="1"/>
          <p:nvPr/>
        </p:nvSpPr>
        <p:spPr>
          <a:xfrm>
            <a:off x="5778686" y="4108157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489D6935-A75D-4A5E-A1FA-96C2542BC72F}"/>
              </a:ext>
            </a:extLst>
          </p:cNvPr>
          <p:cNvSpPr txBox="1"/>
          <p:nvPr/>
        </p:nvSpPr>
        <p:spPr>
          <a:xfrm>
            <a:off x="5218434" y="1042724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75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36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B6A3A77F-E151-4ABD-8508-AC9BC55AFAF5}"/>
              </a:ext>
            </a:extLst>
          </p:cNvPr>
          <p:cNvCxnSpPr/>
          <p:nvPr/>
        </p:nvCxnSpPr>
        <p:spPr>
          <a:xfrm>
            <a:off x="4904946" y="2396941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7DD14474-3D62-4418-B8B0-A935E7EC8E5A}"/>
              </a:ext>
            </a:extLst>
          </p:cNvPr>
          <p:cNvSpPr txBox="1"/>
          <p:nvPr/>
        </p:nvSpPr>
        <p:spPr>
          <a:xfrm>
            <a:off x="4697105" y="1361892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1520AC85-FA84-45D7-92D9-AD4FAE039EDB}"/>
              </a:ext>
            </a:extLst>
          </p:cNvPr>
          <p:cNvSpPr txBox="1"/>
          <p:nvPr/>
        </p:nvSpPr>
        <p:spPr>
          <a:xfrm>
            <a:off x="4692997" y="2388608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0781F534-F2EE-46A8-A25F-4451E5622DD5}"/>
              </a:ext>
            </a:extLst>
          </p:cNvPr>
          <p:cNvSpPr txBox="1"/>
          <p:nvPr/>
        </p:nvSpPr>
        <p:spPr>
          <a:xfrm>
            <a:off x="5243482" y="51601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A955FC24-7598-4A28-A257-B73CBD584020}"/>
              </a:ext>
            </a:extLst>
          </p:cNvPr>
          <p:cNvSpPr txBox="1"/>
          <p:nvPr/>
        </p:nvSpPr>
        <p:spPr>
          <a:xfrm>
            <a:off x="5689717" y="50421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818227B-640F-42A4-A8CE-13BB282EB052}"/>
              </a:ext>
            </a:extLst>
          </p:cNvPr>
          <p:cNvSpPr txBox="1"/>
          <p:nvPr/>
        </p:nvSpPr>
        <p:spPr>
          <a:xfrm>
            <a:off x="5202949" y="2615240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07414245-C1D8-458E-931C-FB09A74AB346}"/>
              </a:ext>
            </a:extLst>
          </p:cNvPr>
          <p:cNvSpPr/>
          <p:nvPr/>
        </p:nvSpPr>
        <p:spPr>
          <a:xfrm>
            <a:off x="4709279" y="246894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DD75303C-BBA3-4EF7-AB0B-6732CCE3EE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4633774" y="3209914"/>
            <a:ext cx="540986" cy="133850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10AB4430-424F-44C9-8476-7C73FF609D1A}"/>
              </a:ext>
            </a:extLst>
          </p:cNvPr>
          <p:cNvSpPr/>
          <p:nvPr/>
        </p:nvSpPr>
        <p:spPr>
          <a:xfrm>
            <a:off x="6851844" y="49194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B40CA220-EEEF-49BF-BA22-09713B302CA2}"/>
              </a:ext>
            </a:extLst>
          </p:cNvPr>
          <p:cNvSpPr/>
          <p:nvPr/>
        </p:nvSpPr>
        <p:spPr>
          <a:xfrm rot="5400000">
            <a:off x="6078111" y="1198843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D1C94D53-DC20-497A-B7A7-A294B0D6F6C9}"/>
              </a:ext>
            </a:extLst>
          </p:cNvPr>
          <p:cNvSpPr txBox="1"/>
          <p:nvPr/>
        </p:nvSpPr>
        <p:spPr>
          <a:xfrm>
            <a:off x="7493895" y="1038726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84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57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4753DDF-65EA-4A85-9608-C974D6F0BE69}"/>
              </a:ext>
            </a:extLst>
          </p:cNvPr>
          <p:cNvCxnSpPr/>
          <p:nvPr/>
        </p:nvCxnSpPr>
        <p:spPr>
          <a:xfrm>
            <a:off x="7180407" y="2392943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A35C0697-C398-4C2D-81DE-13D170CF15E2}"/>
              </a:ext>
            </a:extLst>
          </p:cNvPr>
          <p:cNvSpPr txBox="1"/>
          <p:nvPr/>
        </p:nvSpPr>
        <p:spPr>
          <a:xfrm>
            <a:off x="6972566" y="1357894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BB90EC13-9A7D-4E6C-8D89-5C2BB704A795}"/>
              </a:ext>
            </a:extLst>
          </p:cNvPr>
          <p:cNvSpPr txBox="1"/>
          <p:nvPr/>
        </p:nvSpPr>
        <p:spPr>
          <a:xfrm>
            <a:off x="6968458" y="238461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F07B8E93-AA70-4DC6-A698-18D89DCA1C72}"/>
              </a:ext>
            </a:extLst>
          </p:cNvPr>
          <p:cNvSpPr txBox="1"/>
          <p:nvPr/>
        </p:nvSpPr>
        <p:spPr>
          <a:xfrm>
            <a:off x="7518943" y="512021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AD45DC30-3989-4407-A845-629D0CD4F8EE}"/>
              </a:ext>
            </a:extLst>
          </p:cNvPr>
          <p:cNvSpPr txBox="1"/>
          <p:nvPr/>
        </p:nvSpPr>
        <p:spPr>
          <a:xfrm>
            <a:off x="7965178" y="500221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302AAC05-E231-4A6F-A214-228E34F785A2}"/>
              </a:ext>
            </a:extLst>
          </p:cNvPr>
          <p:cNvSpPr txBox="1"/>
          <p:nvPr/>
        </p:nvSpPr>
        <p:spPr>
          <a:xfrm>
            <a:off x="7478410" y="2611242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850B4EFC-A013-4C76-BAF0-076E3BA9EC7E}"/>
              </a:ext>
            </a:extLst>
          </p:cNvPr>
          <p:cNvSpPr/>
          <p:nvPr/>
        </p:nvSpPr>
        <p:spPr>
          <a:xfrm>
            <a:off x="6984740" y="242896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8" name="Image 147">
            <a:extLst>
              <a:ext uri="{FF2B5EF4-FFF2-40B4-BE49-F238E27FC236}">
                <a16:creationId xmlns:a16="http://schemas.microsoft.com/office/drawing/2014/main" id="{F86DEDF6-905E-444F-A1CA-CDB1F9617F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6909235" y="3205916"/>
            <a:ext cx="540986" cy="1338500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C32A33F2-4DA5-40C8-89A3-FC580D6BED14}"/>
              </a:ext>
            </a:extLst>
          </p:cNvPr>
          <p:cNvSpPr/>
          <p:nvPr/>
        </p:nvSpPr>
        <p:spPr>
          <a:xfrm>
            <a:off x="9371732" y="5749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 : coins arrondis 149">
            <a:extLst>
              <a:ext uri="{FF2B5EF4-FFF2-40B4-BE49-F238E27FC236}">
                <a16:creationId xmlns:a16="http://schemas.microsoft.com/office/drawing/2014/main" id="{67FD348B-3827-413D-84D9-BBA118C50A23}"/>
              </a:ext>
            </a:extLst>
          </p:cNvPr>
          <p:cNvSpPr/>
          <p:nvPr/>
        </p:nvSpPr>
        <p:spPr>
          <a:xfrm rot="5400000">
            <a:off x="8597999" y="1155398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ADB560BE-A77B-46DC-B334-6BFD4D167F46}"/>
              </a:ext>
            </a:extLst>
          </p:cNvPr>
          <p:cNvSpPr txBox="1"/>
          <p:nvPr/>
        </p:nvSpPr>
        <p:spPr>
          <a:xfrm>
            <a:off x="10013783" y="995281"/>
            <a:ext cx="11205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43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37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9A833949-5F16-40B9-9B83-0C43B6FC6EF4}"/>
              </a:ext>
            </a:extLst>
          </p:cNvPr>
          <p:cNvCxnSpPr/>
          <p:nvPr/>
        </p:nvCxnSpPr>
        <p:spPr>
          <a:xfrm>
            <a:off x="9700295" y="2349498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ZoneTexte 152">
            <a:extLst>
              <a:ext uri="{FF2B5EF4-FFF2-40B4-BE49-F238E27FC236}">
                <a16:creationId xmlns:a16="http://schemas.microsoft.com/office/drawing/2014/main" id="{64FF6BE0-3B5D-4E63-B057-02564183BF11}"/>
              </a:ext>
            </a:extLst>
          </p:cNvPr>
          <p:cNvSpPr txBox="1"/>
          <p:nvPr/>
        </p:nvSpPr>
        <p:spPr>
          <a:xfrm>
            <a:off x="9492454" y="1314449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0800B1A8-1B8E-48F9-BD28-08B8F438E3BF}"/>
              </a:ext>
            </a:extLst>
          </p:cNvPr>
          <p:cNvSpPr txBox="1"/>
          <p:nvPr/>
        </p:nvSpPr>
        <p:spPr>
          <a:xfrm>
            <a:off x="9488346" y="2341165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AAEFCD3F-393A-41FE-9D17-D4DFD11115C8}"/>
              </a:ext>
            </a:extLst>
          </p:cNvPr>
          <p:cNvSpPr txBox="1"/>
          <p:nvPr/>
        </p:nvSpPr>
        <p:spPr>
          <a:xfrm>
            <a:off x="10038831" y="468576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CE5004E1-3B9F-4E7A-8ABB-DEE7070281E7}"/>
              </a:ext>
            </a:extLst>
          </p:cNvPr>
          <p:cNvSpPr txBox="1"/>
          <p:nvPr/>
        </p:nvSpPr>
        <p:spPr>
          <a:xfrm>
            <a:off x="10485066" y="456776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7B5EF63D-BB82-4BFB-A40B-768A5F030956}"/>
              </a:ext>
            </a:extLst>
          </p:cNvPr>
          <p:cNvSpPr txBox="1"/>
          <p:nvPr/>
        </p:nvSpPr>
        <p:spPr>
          <a:xfrm>
            <a:off x="9998298" y="2567797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FA87CEE6-2136-4D70-82F5-B52DFB73A033}"/>
              </a:ext>
            </a:extLst>
          </p:cNvPr>
          <p:cNvSpPr/>
          <p:nvPr/>
        </p:nvSpPr>
        <p:spPr>
          <a:xfrm>
            <a:off x="9504628" y="199451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9" name="Image 158">
            <a:extLst>
              <a:ext uri="{FF2B5EF4-FFF2-40B4-BE49-F238E27FC236}">
                <a16:creationId xmlns:a16="http://schemas.microsoft.com/office/drawing/2014/main" id="{49B2EB85-9175-4515-914F-F75DE3B9FE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9429123" y="3162471"/>
            <a:ext cx="540986" cy="13385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9DB0CBE-F89E-4F8C-98F5-228B7C17E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27569" y="3389281"/>
            <a:ext cx="2280102" cy="45114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340E9D6-EAF7-4131-AE8E-4B8F83713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566432" y="3392025"/>
            <a:ext cx="2280102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5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33BF22-0AB6-422C-A909-5CF9B08215B2}"/>
              </a:ext>
            </a:extLst>
          </p:cNvPr>
          <p:cNvSpPr/>
          <p:nvPr/>
        </p:nvSpPr>
        <p:spPr>
          <a:xfrm>
            <a:off x="11905" y="29800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E2DC258-014D-4C3B-AEEA-23644D0E48F3}"/>
              </a:ext>
            </a:extLst>
          </p:cNvPr>
          <p:cNvSpPr/>
          <p:nvPr/>
        </p:nvSpPr>
        <p:spPr>
          <a:xfrm rot="5400000">
            <a:off x="-761828" y="1179449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89A1B7B-9413-4B03-A2C7-107EED3FE1FE}"/>
              </a:ext>
            </a:extLst>
          </p:cNvPr>
          <p:cNvSpPr txBox="1"/>
          <p:nvPr/>
        </p:nvSpPr>
        <p:spPr>
          <a:xfrm>
            <a:off x="1214208" y="4084765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0C2A951-B74B-4362-9F75-308665C59E19}"/>
              </a:ext>
            </a:extLst>
          </p:cNvPr>
          <p:cNvSpPr/>
          <p:nvPr/>
        </p:nvSpPr>
        <p:spPr>
          <a:xfrm>
            <a:off x="218483" y="239181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DB099A6-4FBE-45F7-8200-DE9AE10ECA8C}"/>
              </a:ext>
            </a:extLst>
          </p:cNvPr>
          <p:cNvSpPr txBox="1"/>
          <p:nvPr/>
        </p:nvSpPr>
        <p:spPr>
          <a:xfrm>
            <a:off x="420254" y="1010999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145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 23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222E138D-EA03-4E14-ACE3-C8052B0C001E}"/>
              </a:ext>
            </a:extLst>
          </p:cNvPr>
          <p:cNvCxnSpPr/>
          <p:nvPr/>
        </p:nvCxnSpPr>
        <p:spPr>
          <a:xfrm>
            <a:off x="340468" y="2373549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97AF8D89-ADDC-40C1-8ADF-979D8B32B812}"/>
              </a:ext>
            </a:extLst>
          </p:cNvPr>
          <p:cNvSpPr txBox="1"/>
          <p:nvPr/>
        </p:nvSpPr>
        <p:spPr>
          <a:xfrm>
            <a:off x="132627" y="133850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C97A1585-3E3F-4A9E-911E-1E4CB7909B7F}"/>
              </a:ext>
            </a:extLst>
          </p:cNvPr>
          <p:cNvSpPr txBox="1"/>
          <p:nvPr/>
        </p:nvSpPr>
        <p:spPr>
          <a:xfrm>
            <a:off x="128519" y="23652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56BCCE74-9147-48E3-84CF-22313E838F08}"/>
              </a:ext>
            </a:extLst>
          </p:cNvPr>
          <p:cNvSpPr txBox="1"/>
          <p:nvPr/>
        </p:nvSpPr>
        <p:spPr>
          <a:xfrm>
            <a:off x="832879" y="47001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DE27ED78-ECC3-45B0-BF46-16874071ECCE}"/>
              </a:ext>
            </a:extLst>
          </p:cNvPr>
          <p:cNvSpPr txBox="1"/>
          <p:nvPr/>
        </p:nvSpPr>
        <p:spPr>
          <a:xfrm>
            <a:off x="1329212" y="460037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D33333E0-5FEA-40A2-812E-7C802ECF200B}"/>
              </a:ext>
            </a:extLst>
          </p:cNvPr>
          <p:cNvSpPr txBox="1"/>
          <p:nvPr/>
        </p:nvSpPr>
        <p:spPr>
          <a:xfrm>
            <a:off x="638471" y="2591848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914F417D-3DD5-4530-B426-F41A9477E65F}"/>
              </a:ext>
            </a:extLst>
          </p:cNvPr>
          <p:cNvSpPr txBox="1"/>
          <p:nvPr/>
        </p:nvSpPr>
        <p:spPr>
          <a:xfrm>
            <a:off x="451258" y="47690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2F58D9A-E0D4-43BA-AE9E-69AC52F440D9}"/>
              </a:ext>
            </a:extLst>
          </p:cNvPr>
          <p:cNvSpPr/>
          <p:nvPr/>
        </p:nvSpPr>
        <p:spPr>
          <a:xfrm>
            <a:off x="2296028" y="29800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C90E7268-F38C-47F3-96EB-C7FAEA7B3AA1}"/>
              </a:ext>
            </a:extLst>
          </p:cNvPr>
          <p:cNvSpPr/>
          <p:nvPr/>
        </p:nvSpPr>
        <p:spPr>
          <a:xfrm rot="5400000">
            <a:off x="1522295" y="1179449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75EAF87-E8FC-4128-B448-835D83F35081}"/>
              </a:ext>
            </a:extLst>
          </p:cNvPr>
          <p:cNvSpPr txBox="1"/>
          <p:nvPr/>
        </p:nvSpPr>
        <p:spPr>
          <a:xfrm>
            <a:off x="3498331" y="4084765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6384BC16-7DFC-458B-BFC1-72A17C722DD5}"/>
              </a:ext>
            </a:extLst>
          </p:cNvPr>
          <p:cNvSpPr/>
          <p:nvPr/>
        </p:nvSpPr>
        <p:spPr>
          <a:xfrm>
            <a:off x="2502606" y="239181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2FE0AD7A-AF7A-4E0E-97F3-A85C71DAC237}"/>
              </a:ext>
            </a:extLst>
          </p:cNvPr>
          <p:cNvSpPr txBox="1"/>
          <p:nvPr/>
        </p:nvSpPr>
        <p:spPr>
          <a:xfrm>
            <a:off x="2704377" y="1010999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157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 49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40E56A1F-A940-46FD-8888-775FB66750E1}"/>
              </a:ext>
            </a:extLst>
          </p:cNvPr>
          <p:cNvCxnSpPr/>
          <p:nvPr/>
        </p:nvCxnSpPr>
        <p:spPr>
          <a:xfrm>
            <a:off x="2624591" y="2373549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ZoneTexte 102">
            <a:extLst>
              <a:ext uri="{FF2B5EF4-FFF2-40B4-BE49-F238E27FC236}">
                <a16:creationId xmlns:a16="http://schemas.microsoft.com/office/drawing/2014/main" id="{7BE6844A-F8C6-4EA5-8DAE-4D4FA6B3D26F}"/>
              </a:ext>
            </a:extLst>
          </p:cNvPr>
          <p:cNvSpPr txBox="1"/>
          <p:nvPr/>
        </p:nvSpPr>
        <p:spPr>
          <a:xfrm>
            <a:off x="2416750" y="133850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7753B885-6FC2-43A7-8E3F-D6763BB48749}"/>
              </a:ext>
            </a:extLst>
          </p:cNvPr>
          <p:cNvSpPr txBox="1"/>
          <p:nvPr/>
        </p:nvSpPr>
        <p:spPr>
          <a:xfrm>
            <a:off x="2412642" y="23652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59DF9C4E-A6F3-465C-9080-BA0B818DDDBD}"/>
              </a:ext>
            </a:extLst>
          </p:cNvPr>
          <p:cNvSpPr txBox="1"/>
          <p:nvPr/>
        </p:nvSpPr>
        <p:spPr>
          <a:xfrm>
            <a:off x="3117002" y="47001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A6D537F7-C41F-419F-A6ED-067D16A8733A}"/>
              </a:ext>
            </a:extLst>
          </p:cNvPr>
          <p:cNvSpPr txBox="1"/>
          <p:nvPr/>
        </p:nvSpPr>
        <p:spPr>
          <a:xfrm>
            <a:off x="3613335" y="460037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C3DB3CAB-04E7-4F0F-8313-218CCBE4D47B}"/>
              </a:ext>
            </a:extLst>
          </p:cNvPr>
          <p:cNvSpPr txBox="1"/>
          <p:nvPr/>
        </p:nvSpPr>
        <p:spPr>
          <a:xfrm>
            <a:off x="2922594" y="2591848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6334D65B-BC69-42F3-861C-B5E241C8403A}"/>
              </a:ext>
            </a:extLst>
          </p:cNvPr>
          <p:cNvSpPr txBox="1"/>
          <p:nvPr/>
        </p:nvSpPr>
        <p:spPr>
          <a:xfrm>
            <a:off x="2735381" y="47690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950C092-A9E4-4627-AAA9-34D32E216482}"/>
              </a:ext>
            </a:extLst>
          </p:cNvPr>
          <p:cNvSpPr/>
          <p:nvPr/>
        </p:nvSpPr>
        <p:spPr>
          <a:xfrm>
            <a:off x="4576800" y="0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 : coins arrondis 110">
            <a:extLst>
              <a:ext uri="{FF2B5EF4-FFF2-40B4-BE49-F238E27FC236}">
                <a16:creationId xmlns:a16="http://schemas.microsoft.com/office/drawing/2014/main" id="{B6418D93-FD5E-43DF-88C8-FDEE64F07087}"/>
              </a:ext>
            </a:extLst>
          </p:cNvPr>
          <p:cNvSpPr/>
          <p:nvPr/>
        </p:nvSpPr>
        <p:spPr>
          <a:xfrm rot="5400000">
            <a:off x="3803067" y="1149649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BB062D62-EA7A-4C23-9E65-5B16D3953F06}"/>
              </a:ext>
            </a:extLst>
          </p:cNvPr>
          <p:cNvSpPr txBox="1"/>
          <p:nvPr/>
        </p:nvSpPr>
        <p:spPr>
          <a:xfrm>
            <a:off x="5779103" y="4054965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5B49DD4-F045-49A6-A09D-DB3B0D641084}"/>
              </a:ext>
            </a:extLst>
          </p:cNvPr>
          <p:cNvSpPr/>
          <p:nvPr/>
        </p:nvSpPr>
        <p:spPr>
          <a:xfrm>
            <a:off x="4783378" y="209381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ED3BB364-C4E6-4FBF-8D3B-364897436A7B}"/>
              </a:ext>
            </a:extLst>
          </p:cNvPr>
          <p:cNvSpPr txBox="1"/>
          <p:nvPr/>
        </p:nvSpPr>
        <p:spPr>
          <a:xfrm>
            <a:off x="4985149" y="981199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133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 25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FF957D42-511A-423C-8709-754108D86FEB}"/>
              </a:ext>
            </a:extLst>
          </p:cNvPr>
          <p:cNvCxnSpPr/>
          <p:nvPr/>
        </p:nvCxnSpPr>
        <p:spPr>
          <a:xfrm>
            <a:off x="4905363" y="2343749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ZoneTexte 116">
            <a:extLst>
              <a:ext uri="{FF2B5EF4-FFF2-40B4-BE49-F238E27FC236}">
                <a16:creationId xmlns:a16="http://schemas.microsoft.com/office/drawing/2014/main" id="{501968FC-D647-4F56-8539-A9C1965D737F}"/>
              </a:ext>
            </a:extLst>
          </p:cNvPr>
          <p:cNvSpPr txBox="1"/>
          <p:nvPr/>
        </p:nvSpPr>
        <p:spPr>
          <a:xfrm>
            <a:off x="4697522" y="130870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8166ED3E-9D18-4AF0-882C-2F77B535A768}"/>
              </a:ext>
            </a:extLst>
          </p:cNvPr>
          <p:cNvSpPr txBox="1"/>
          <p:nvPr/>
        </p:nvSpPr>
        <p:spPr>
          <a:xfrm>
            <a:off x="4693414" y="23354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F384F61F-AC86-4C47-98ED-6E0E9CB0F7B7}"/>
              </a:ext>
            </a:extLst>
          </p:cNvPr>
          <p:cNvSpPr txBox="1"/>
          <p:nvPr/>
        </p:nvSpPr>
        <p:spPr>
          <a:xfrm>
            <a:off x="5397774" y="44021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47D06557-3DE1-431B-A5EC-069734DA9090}"/>
              </a:ext>
            </a:extLst>
          </p:cNvPr>
          <p:cNvSpPr txBox="1"/>
          <p:nvPr/>
        </p:nvSpPr>
        <p:spPr>
          <a:xfrm>
            <a:off x="5894107" y="430237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D3031644-BEA3-4AFA-86F3-BDCC7F1FAA92}"/>
              </a:ext>
            </a:extLst>
          </p:cNvPr>
          <p:cNvSpPr txBox="1"/>
          <p:nvPr/>
        </p:nvSpPr>
        <p:spPr>
          <a:xfrm>
            <a:off x="5203366" y="2562048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CFAFC066-2F96-4ADA-BEA3-394CB0F5F78C}"/>
              </a:ext>
            </a:extLst>
          </p:cNvPr>
          <p:cNvSpPr txBox="1"/>
          <p:nvPr/>
        </p:nvSpPr>
        <p:spPr>
          <a:xfrm>
            <a:off x="5016153" y="44710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27C2872-0A02-47FC-880F-429E3835B5FC}"/>
              </a:ext>
            </a:extLst>
          </p:cNvPr>
          <p:cNvSpPr/>
          <p:nvPr/>
        </p:nvSpPr>
        <p:spPr>
          <a:xfrm>
            <a:off x="6892883" y="14077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 : coins arrondis 123">
            <a:extLst>
              <a:ext uri="{FF2B5EF4-FFF2-40B4-BE49-F238E27FC236}">
                <a16:creationId xmlns:a16="http://schemas.microsoft.com/office/drawing/2014/main" id="{CB81FFAF-85C2-45E3-9D40-3A48028BB07B}"/>
              </a:ext>
            </a:extLst>
          </p:cNvPr>
          <p:cNvSpPr/>
          <p:nvPr/>
        </p:nvSpPr>
        <p:spPr>
          <a:xfrm rot="5400000">
            <a:off x="6119150" y="1163726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909681F7-D888-4BFE-BF8C-22F927FD729A}"/>
              </a:ext>
            </a:extLst>
          </p:cNvPr>
          <p:cNvSpPr txBox="1"/>
          <p:nvPr/>
        </p:nvSpPr>
        <p:spPr>
          <a:xfrm>
            <a:off x="8095186" y="4069042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276C103E-F34A-4191-96BE-68DBFF4A64E7}"/>
              </a:ext>
            </a:extLst>
          </p:cNvPr>
          <p:cNvSpPr/>
          <p:nvPr/>
        </p:nvSpPr>
        <p:spPr>
          <a:xfrm>
            <a:off x="7099461" y="223458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43D1B4DE-FFA8-422A-87D3-11F47632CE1F}"/>
              </a:ext>
            </a:extLst>
          </p:cNvPr>
          <p:cNvSpPr txBox="1"/>
          <p:nvPr/>
        </p:nvSpPr>
        <p:spPr>
          <a:xfrm>
            <a:off x="7301232" y="995276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164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 43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F3DF076-1569-4E5A-BC1B-B92249297D68}"/>
              </a:ext>
            </a:extLst>
          </p:cNvPr>
          <p:cNvCxnSpPr/>
          <p:nvPr/>
        </p:nvCxnSpPr>
        <p:spPr>
          <a:xfrm>
            <a:off x="7221446" y="2357826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BA26D4C7-BF1E-465C-8320-F0439AE15702}"/>
              </a:ext>
            </a:extLst>
          </p:cNvPr>
          <p:cNvSpPr txBox="1"/>
          <p:nvPr/>
        </p:nvSpPr>
        <p:spPr>
          <a:xfrm>
            <a:off x="7013605" y="1322777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6893AE5A-3A4B-45E5-84BE-7211A3C94A59}"/>
              </a:ext>
            </a:extLst>
          </p:cNvPr>
          <p:cNvSpPr txBox="1"/>
          <p:nvPr/>
        </p:nvSpPr>
        <p:spPr>
          <a:xfrm>
            <a:off x="7009497" y="2349493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DE86C6DA-84C9-466E-932D-AE4AE0885756}"/>
              </a:ext>
            </a:extLst>
          </p:cNvPr>
          <p:cNvSpPr txBox="1"/>
          <p:nvPr/>
        </p:nvSpPr>
        <p:spPr>
          <a:xfrm>
            <a:off x="7713857" y="454290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F37FD3A0-C357-428F-926C-794E1703B849}"/>
              </a:ext>
            </a:extLst>
          </p:cNvPr>
          <p:cNvSpPr txBox="1"/>
          <p:nvPr/>
        </p:nvSpPr>
        <p:spPr>
          <a:xfrm>
            <a:off x="8210190" y="444314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B5F3E3E0-B8B6-4663-86A8-8BA9AF027420}"/>
              </a:ext>
            </a:extLst>
          </p:cNvPr>
          <p:cNvSpPr txBox="1"/>
          <p:nvPr/>
        </p:nvSpPr>
        <p:spPr>
          <a:xfrm>
            <a:off x="7519449" y="2576125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89862F5C-648F-43A2-AF97-77F00D95250D}"/>
              </a:ext>
            </a:extLst>
          </p:cNvPr>
          <p:cNvSpPr txBox="1"/>
          <p:nvPr/>
        </p:nvSpPr>
        <p:spPr>
          <a:xfrm>
            <a:off x="7332236" y="461180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pic>
        <p:nvPicPr>
          <p:cNvPr id="136" name="Image 135">
            <a:extLst>
              <a:ext uri="{FF2B5EF4-FFF2-40B4-BE49-F238E27FC236}">
                <a16:creationId xmlns:a16="http://schemas.microsoft.com/office/drawing/2014/main" id="{421960FC-39E7-4198-8F26-3CCE897298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69296" y="3186522"/>
            <a:ext cx="540986" cy="1338500"/>
          </a:xfrm>
          <a:prstGeom prst="rect">
            <a:avLst/>
          </a:prstGeom>
        </p:spPr>
      </p:pic>
      <p:pic>
        <p:nvPicPr>
          <p:cNvPr id="137" name="Image 136">
            <a:extLst>
              <a:ext uri="{FF2B5EF4-FFF2-40B4-BE49-F238E27FC236}">
                <a16:creationId xmlns:a16="http://schemas.microsoft.com/office/drawing/2014/main" id="{7F3CE844-9599-4EBB-A9B6-478D9790FA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2311812" y="3152868"/>
            <a:ext cx="540986" cy="1338500"/>
          </a:xfrm>
          <a:prstGeom prst="rect">
            <a:avLst/>
          </a:prstGeom>
        </p:spPr>
      </p:pic>
      <p:pic>
        <p:nvPicPr>
          <p:cNvPr id="138" name="Image 137">
            <a:extLst>
              <a:ext uri="{FF2B5EF4-FFF2-40B4-BE49-F238E27FC236}">
                <a16:creationId xmlns:a16="http://schemas.microsoft.com/office/drawing/2014/main" id="{C66EF42C-6988-4441-A53F-98EC2F39D5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4587806" y="3122435"/>
            <a:ext cx="540986" cy="1338500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4D9A2B06-5E4B-467C-87C4-10CABBC1B9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6950953" y="3122435"/>
            <a:ext cx="540986" cy="1338500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27A0426B-02A5-4A01-80E1-80962B6EB3B3}"/>
              </a:ext>
            </a:extLst>
          </p:cNvPr>
          <p:cNvSpPr/>
          <p:nvPr/>
        </p:nvSpPr>
        <p:spPr>
          <a:xfrm>
            <a:off x="9288214" y="36816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 : coins arrondis 140">
            <a:extLst>
              <a:ext uri="{FF2B5EF4-FFF2-40B4-BE49-F238E27FC236}">
                <a16:creationId xmlns:a16="http://schemas.microsoft.com/office/drawing/2014/main" id="{E7544DE7-67AA-486D-A4FA-6EB1E02CD11B}"/>
              </a:ext>
            </a:extLst>
          </p:cNvPr>
          <p:cNvSpPr/>
          <p:nvPr/>
        </p:nvSpPr>
        <p:spPr>
          <a:xfrm rot="5400000">
            <a:off x="8514481" y="1186465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50EB2CA-9CD3-4DA2-9F97-5E90BB34719D}"/>
              </a:ext>
            </a:extLst>
          </p:cNvPr>
          <p:cNvSpPr/>
          <p:nvPr/>
        </p:nvSpPr>
        <p:spPr>
          <a:xfrm>
            <a:off x="9494792" y="246197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A84D6433-6DA4-4DDC-A4A7-9A83C149E25E}"/>
              </a:ext>
            </a:extLst>
          </p:cNvPr>
          <p:cNvSpPr txBox="1"/>
          <p:nvPr/>
        </p:nvSpPr>
        <p:spPr>
          <a:xfrm>
            <a:off x="9696563" y="1018015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161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 35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7CEC808A-9B41-465D-8B4E-E65D88E7014C}"/>
              </a:ext>
            </a:extLst>
          </p:cNvPr>
          <p:cNvCxnSpPr/>
          <p:nvPr/>
        </p:nvCxnSpPr>
        <p:spPr>
          <a:xfrm>
            <a:off x="9616777" y="2380565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ZoneTexte 145">
            <a:extLst>
              <a:ext uri="{FF2B5EF4-FFF2-40B4-BE49-F238E27FC236}">
                <a16:creationId xmlns:a16="http://schemas.microsoft.com/office/drawing/2014/main" id="{FF3D9BBF-F3D1-44E3-892C-650B62DBC174}"/>
              </a:ext>
            </a:extLst>
          </p:cNvPr>
          <p:cNvSpPr txBox="1"/>
          <p:nvPr/>
        </p:nvSpPr>
        <p:spPr>
          <a:xfrm>
            <a:off x="9408936" y="13455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40BCA778-BC3B-4170-8B9E-4021B39D34FE}"/>
              </a:ext>
            </a:extLst>
          </p:cNvPr>
          <p:cNvSpPr txBox="1"/>
          <p:nvPr/>
        </p:nvSpPr>
        <p:spPr>
          <a:xfrm>
            <a:off x="9404828" y="2372232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CCBC8ABA-3C3A-46F8-B0AA-1EF44B3886AB}"/>
              </a:ext>
            </a:extLst>
          </p:cNvPr>
          <p:cNvSpPr txBox="1"/>
          <p:nvPr/>
        </p:nvSpPr>
        <p:spPr>
          <a:xfrm>
            <a:off x="10109188" y="47702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2232C439-9857-4626-A0E8-2EE8B39CD978}"/>
              </a:ext>
            </a:extLst>
          </p:cNvPr>
          <p:cNvSpPr txBox="1"/>
          <p:nvPr/>
        </p:nvSpPr>
        <p:spPr>
          <a:xfrm>
            <a:off x="10605521" y="46705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9FFF2B2A-01D8-4C0B-90AE-DD87047753D6}"/>
              </a:ext>
            </a:extLst>
          </p:cNvPr>
          <p:cNvSpPr txBox="1"/>
          <p:nvPr/>
        </p:nvSpPr>
        <p:spPr>
          <a:xfrm>
            <a:off x="9914780" y="2598864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6E32D1EF-36A6-4CA1-B71C-07727B501A57}"/>
              </a:ext>
            </a:extLst>
          </p:cNvPr>
          <p:cNvSpPr txBox="1"/>
          <p:nvPr/>
        </p:nvSpPr>
        <p:spPr>
          <a:xfrm>
            <a:off x="9727567" y="48391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pic>
        <p:nvPicPr>
          <p:cNvPr id="161" name="Image 160">
            <a:extLst>
              <a:ext uri="{FF2B5EF4-FFF2-40B4-BE49-F238E27FC236}">
                <a16:creationId xmlns:a16="http://schemas.microsoft.com/office/drawing/2014/main" id="{A0E9EC75-07C4-4AE2-A8CB-FA5C5D123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9346284" y="3145174"/>
            <a:ext cx="540986" cy="1338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570169-16C7-48A1-BB53-A7D577825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03183" y="3448626"/>
            <a:ext cx="2286198" cy="44687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C1AC94-F1A9-47BB-9ED4-641C09EF8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575856" y="3461771"/>
            <a:ext cx="2286198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1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33BF22-0AB6-422C-A909-5CF9B08215B2}"/>
              </a:ext>
            </a:extLst>
          </p:cNvPr>
          <p:cNvSpPr/>
          <p:nvPr/>
        </p:nvSpPr>
        <p:spPr>
          <a:xfrm>
            <a:off x="11905" y="29800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E2DC258-014D-4C3B-AEEA-23644D0E48F3}"/>
              </a:ext>
            </a:extLst>
          </p:cNvPr>
          <p:cNvSpPr/>
          <p:nvPr/>
        </p:nvSpPr>
        <p:spPr>
          <a:xfrm rot="5400000">
            <a:off x="-761828" y="1179449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89A1B7B-9413-4B03-A2C7-107EED3FE1FE}"/>
              </a:ext>
            </a:extLst>
          </p:cNvPr>
          <p:cNvSpPr txBox="1"/>
          <p:nvPr/>
        </p:nvSpPr>
        <p:spPr>
          <a:xfrm>
            <a:off x="1214208" y="4084765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0C2A951-B74B-4362-9F75-308665C59E19}"/>
              </a:ext>
            </a:extLst>
          </p:cNvPr>
          <p:cNvSpPr/>
          <p:nvPr/>
        </p:nvSpPr>
        <p:spPr>
          <a:xfrm>
            <a:off x="218483" y="239181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DB099A6-4FBE-45F7-8200-DE9AE10ECA8C}"/>
              </a:ext>
            </a:extLst>
          </p:cNvPr>
          <p:cNvSpPr txBox="1"/>
          <p:nvPr/>
        </p:nvSpPr>
        <p:spPr>
          <a:xfrm>
            <a:off x="420254" y="1010999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273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 46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222E138D-EA03-4E14-ACE3-C8052B0C001E}"/>
              </a:ext>
            </a:extLst>
          </p:cNvPr>
          <p:cNvCxnSpPr/>
          <p:nvPr/>
        </p:nvCxnSpPr>
        <p:spPr>
          <a:xfrm>
            <a:off x="340468" y="2373549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97AF8D89-ADDC-40C1-8ADF-979D8B32B812}"/>
              </a:ext>
            </a:extLst>
          </p:cNvPr>
          <p:cNvSpPr txBox="1"/>
          <p:nvPr/>
        </p:nvSpPr>
        <p:spPr>
          <a:xfrm>
            <a:off x="132627" y="133850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C97A1585-3E3F-4A9E-911E-1E4CB7909B7F}"/>
              </a:ext>
            </a:extLst>
          </p:cNvPr>
          <p:cNvSpPr txBox="1"/>
          <p:nvPr/>
        </p:nvSpPr>
        <p:spPr>
          <a:xfrm>
            <a:off x="128519" y="23652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56BCCE74-9147-48E3-84CF-22313E838F08}"/>
              </a:ext>
            </a:extLst>
          </p:cNvPr>
          <p:cNvSpPr txBox="1"/>
          <p:nvPr/>
        </p:nvSpPr>
        <p:spPr>
          <a:xfrm>
            <a:off x="832879" y="47001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DE27ED78-ECC3-45B0-BF46-16874071ECCE}"/>
              </a:ext>
            </a:extLst>
          </p:cNvPr>
          <p:cNvSpPr txBox="1"/>
          <p:nvPr/>
        </p:nvSpPr>
        <p:spPr>
          <a:xfrm>
            <a:off x="1329212" y="460037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D33333E0-5FEA-40A2-812E-7C802ECF200B}"/>
              </a:ext>
            </a:extLst>
          </p:cNvPr>
          <p:cNvSpPr txBox="1"/>
          <p:nvPr/>
        </p:nvSpPr>
        <p:spPr>
          <a:xfrm>
            <a:off x="638471" y="2591848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914F417D-3DD5-4530-B426-F41A9477E65F}"/>
              </a:ext>
            </a:extLst>
          </p:cNvPr>
          <p:cNvSpPr txBox="1"/>
          <p:nvPr/>
        </p:nvSpPr>
        <p:spPr>
          <a:xfrm>
            <a:off x="451258" y="47690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2F58D9A-E0D4-43BA-AE9E-69AC52F440D9}"/>
              </a:ext>
            </a:extLst>
          </p:cNvPr>
          <p:cNvSpPr/>
          <p:nvPr/>
        </p:nvSpPr>
        <p:spPr>
          <a:xfrm>
            <a:off x="2296028" y="29800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C90E7268-F38C-47F3-96EB-C7FAEA7B3AA1}"/>
              </a:ext>
            </a:extLst>
          </p:cNvPr>
          <p:cNvSpPr/>
          <p:nvPr/>
        </p:nvSpPr>
        <p:spPr>
          <a:xfrm rot="5400000">
            <a:off x="1522295" y="1179449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75EAF87-E8FC-4128-B448-835D83F35081}"/>
              </a:ext>
            </a:extLst>
          </p:cNvPr>
          <p:cNvSpPr txBox="1"/>
          <p:nvPr/>
        </p:nvSpPr>
        <p:spPr>
          <a:xfrm>
            <a:off x="3498331" y="4084765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6384BC16-7DFC-458B-BFC1-72A17C722DD5}"/>
              </a:ext>
            </a:extLst>
          </p:cNvPr>
          <p:cNvSpPr/>
          <p:nvPr/>
        </p:nvSpPr>
        <p:spPr>
          <a:xfrm>
            <a:off x="2502606" y="239181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2FE0AD7A-AF7A-4E0E-97F3-A85C71DAC237}"/>
              </a:ext>
            </a:extLst>
          </p:cNvPr>
          <p:cNvSpPr txBox="1"/>
          <p:nvPr/>
        </p:nvSpPr>
        <p:spPr>
          <a:xfrm>
            <a:off x="2704377" y="1010999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282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 74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40E56A1F-A940-46FD-8888-775FB66750E1}"/>
              </a:ext>
            </a:extLst>
          </p:cNvPr>
          <p:cNvCxnSpPr/>
          <p:nvPr/>
        </p:nvCxnSpPr>
        <p:spPr>
          <a:xfrm>
            <a:off x="2624591" y="2373549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ZoneTexte 102">
            <a:extLst>
              <a:ext uri="{FF2B5EF4-FFF2-40B4-BE49-F238E27FC236}">
                <a16:creationId xmlns:a16="http://schemas.microsoft.com/office/drawing/2014/main" id="{7BE6844A-F8C6-4EA5-8DAE-4D4FA6B3D26F}"/>
              </a:ext>
            </a:extLst>
          </p:cNvPr>
          <p:cNvSpPr txBox="1"/>
          <p:nvPr/>
        </p:nvSpPr>
        <p:spPr>
          <a:xfrm>
            <a:off x="2416750" y="133850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7753B885-6FC2-43A7-8E3F-D6763BB48749}"/>
              </a:ext>
            </a:extLst>
          </p:cNvPr>
          <p:cNvSpPr txBox="1"/>
          <p:nvPr/>
        </p:nvSpPr>
        <p:spPr>
          <a:xfrm>
            <a:off x="2412642" y="23652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59DF9C4E-A6F3-465C-9080-BA0B818DDDBD}"/>
              </a:ext>
            </a:extLst>
          </p:cNvPr>
          <p:cNvSpPr txBox="1"/>
          <p:nvPr/>
        </p:nvSpPr>
        <p:spPr>
          <a:xfrm>
            <a:off x="3117002" y="47001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A6D537F7-C41F-419F-A6ED-067D16A8733A}"/>
              </a:ext>
            </a:extLst>
          </p:cNvPr>
          <p:cNvSpPr txBox="1"/>
          <p:nvPr/>
        </p:nvSpPr>
        <p:spPr>
          <a:xfrm>
            <a:off x="3613335" y="460037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C3DB3CAB-04E7-4F0F-8313-218CCBE4D47B}"/>
              </a:ext>
            </a:extLst>
          </p:cNvPr>
          <p:cNvSpPr txBox="1"/>
          <p:nvPr/>
        </p:nvSpPr>
        <p:spPr>
          <a:xfrm>
            <a:off x="2922594" y="2591848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6334D65B-BC69-42F3-861C-B5E241C8403A}"/>
              </a:ext>
            </a:extLst>
          </p:cNvPr>
          <p:cNvSpPr txBox="1"/>
          <p:nvPr/>
        </p:nvSpPr>
        <p:spPr>
          <a:xfrm>
            <a:off x="2735381" y="47690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950C092-A9E4-4627-AAA9-34D32E216482}"/>
              </a:ext>
            </a:extLst>
          </p:cNvPr>
          <p:cNvSpPr/>
          <p:nvPr/>
        </p:nvSpPr>
        <p:spPr>
          <a:xfrm>
            <a:off x="4576800" y="0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 : coins arrondis 110">
            <a:extLst>
              <a:ext uri="{FF2B5EF4-FFF2-40B4-BE49-F238E27FC236}">
                <a16:creationId xmlns:a16="http://schemas.microsoft.com/office/drawing/2014/main" id="{B6418D93-FD5E-43DF-88C8-FDEE64F07087}"/>
              </a:ext>
            </a:extLst>
          </p:cNvPr>
          <p:cNvSpPr/>
          <p:nvPr/>
        </p:nvSpPr>
        <p:spPr>
          <a:xfrm rot="5400000">
            <a:off x="3803067" y="1149649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BB062D62-EA7A-4C23-9E65-5B16D3953F06}"/>
              </a:ext>
            </a:extLst>
          </p:cNvPr>
          <p:cNvSpPr txBox="1"/>
          <p:nvPr/>
        </p:nvSpPr>
        <p:spPr>
          <a:xfrm>
            <a:off x="5779103" y="4054965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5B49DD4-F045-49A6-A09D-DB3B0D641084}"/>
              </a:ext>
            </a:extLst>
          </p:cNvPr>
          <p:cNvSpPr/>
          <p:nvPr/>
        </p:nvSpPr>
        <p:spPr>
          <a:xfrm>
            <a:off x="4783378" y="209381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ED3BB364-C4E6-4FBF-8D3B-364897436A7B}"/>
              </a:ext>
            </a:extLst>
          </p:cNvPr>
          <p:cNvSpPr txBox="1"/>
          <p:nvPr/>
        </p:nvSpPr>
        <p:spPr>
          <a:xfrm>
            <a:off x="4985149" y="981199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264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 58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FF957D42-511A-423C-8709-754108D86FEB}"/>
              </a:ext>
            </a:extLst>
          </p:cNvPr>
          <p:cNvCxnSpPr/>
          <p:nvPr/>
        </p:nvCxnSpPr>
        <p:spPr>
          <a:xfrm>
            <a:off x="4905363" y="2343749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ZoneTexte 116">
            <a:extLst>
              <a:ext uri="{FF2B5EF4-FFF2-40B4-BE49-F238E27FC236}">
                <a16:creationId xmlns:a16="http://schemas.microsoft.com/office/drawing/2014/main" id="{501968FC-D647-4F56-8539-A9C1965D737F}"/>
              </a:ext>
            </a:extLst>
          </p:cNvPr>
          <p:cNvSpPr txBox="1"/>
          <p:nvPr/>
        </p:nvSpPr>
        <p:spPr>
          <a:xfrm>
            <a:off x="4697522" y="130870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8166ED3E-9D18-4AF0-882C-2F77B535A768}"/>
              </a:ext>
            </a:extLst>
          </p:cNvPr>
          <p:cNvSpPr txBox="1"/>
          <p:nvPr/>
        </p:nvSpPr>
        <p:spPr>
          <a:xfrm>
            <a:off x="4693414" y="23354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F384F61F-AC86-4C47-98ED-6E0E9CB0F7B7}"/>
              </a:ext>
            </a:extLst>
          </p:cNvPr>
          <p:cNvSpPr txBox="1"/>
          <p:nvPr/>
        </p:nvSpPr>
        <p:spPr>
          <a:xfrm>
            <a:off x="5397774" y="44021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47D06557-3DE1-431B-A5EC-069734DA9090}"/>
              </a:ext>
            </a:extLst>
          </p:cNvPr>
          <p:cNvSpPr txBox="1"/>
          <p:nvPr/>
        </p:nvSpPr>
        <p:spPr>
          <a:xfrm>
            <a:off x="5894107" y="430237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D3031644-BEA3-4AFA-86F3-BDCC7F1FAA92}"/>
              </a:ext>
            </a:extLst>
          </p:cNvPr>
          <p:cNvSpPr txBox="1"/>
          <p:nvPr/>
        </p:nvSpPr>
        <p:spPr>
          <a:xfrm>
            <a:off x="5203366" y="2562048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CFAFC066-2F96-4ADA-BEA3-394CB0F5F78C}"/>
              </a:ext>
            </a:extLst>
          </p:cNvPr>
          <p:cNvSpPr txBox="1"/>
          <p:nvPr/>
        </p:nvSpPr>
        <p:spPr>
          <a:xfrm>
            <a:off x="5016153" y="44710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27C2872-0A02-47FC-880F-429E3835B5FC}"/>
              </a:ext>
            </a:extLst>
          </p:cNvPr>
          <p:cNvSpPr/>
          <p:nvPr/>
        </p:nvSpPr>
        <p:spPr>
          <a:xfrm>
            <a:off x="6892883" y="14077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 : coins arrondis 123">
            <a:extLst>
              <a:ext uri="{FF2B5EF4-FFF2-40B4-BE49-F238E27FC236}">
                <a16:creationId xmlns:a16="http://schemas.microsoft.com/office/drawing/2014/main" id="{CB81FFAF-85C2-45E3-9D40-3A48028BB07B}"/>
              </a:ext>
            </a:extLst>
          </p:cNvPr>
          <p:cNvSpPr/>
          <p:nvPr/>
        </p:nvSpPr>
        <p:spPr>
          <a:xfrm rot="5400000">
            <a:off x="6119150" y="1163726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909681F7-D888-4BFE-BF8C-22F927FD729A}"/>
              </a:ext>
            </a:extLst>
          </p:cNvPr>
          <p:cNvSpPr txBox="1"/>
          <p:nvPr/>
        </p:nvSpPr>
        <p:spPr>
          <a:xfrm>
            <a:off x="8095186" y="4069042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276C103E-F34A-4191-96BE-68DBFF4A64E7}"/>
              </a:ext>
            </a:extLst>
          </p:cNvPr>
          <p:cNvSpPr/>
          <p:nvPr/>
        </p:nvSpPr>
        <p:spPr>
          <a:xfrm>
            <a:off x="7099461" y="223458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43D1B4DE-FFA8-422A-87D3-11F47632CE1F}"/>
              </a:ext>
            </a:extLst>
          </p:cNvPr>
          <p:cNvSpPr txBox="1"/>
          <p:nvPr/>
        </p:nvSpPr>
        <p:spPr>
          <a:xfrm>
            <a:off x="7301232" y="995276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290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 73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F3DF076-1569-4E5A-BC1B-B92249297D68}"/>
              </a:ext>
            </a:extLst>
          </p:cNvPr>
          <p:cNvCxnSpPr/>
          <p:nvPr/>
        </p:nvCxnSpPr>
        <p:spPr>
          <a:xfrm>
            <a:off x="7221446" y="2357826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BA26D4C7-BF1E-465C-8320-F0439AE15702}"/>
              </a:ext>
            </a:extLst>
          </p:cNvPr>
          <p:cNvSpPr txBox="1"/>
          <p:nvPr/>
        </p:nvSpPr>
        <p:spPr>
          <a:xfrm>
            <a:off x="7013605" y="1322777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6893AE5A-3A4B-45E5-84BE-7211A3C94A59}"/>
              </a:ext>
            </a:extLst>
          </p:cNvPr>
          <p:cNvSpPr txBox="1"/>
          <p:nvPr/>
        </p:nvSpPr>
        <p:spPr>
          <a:xfrm>
            <a:off x="7009497" y="2349493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DE86C6DA-84C9-466E-932D-AE4AE0885756}"/>
              </a:ext>
            </a:extLst>
          </p:cNvPr>
          <p:cNvSpPr txBox="1"/>
          <p:nvPr/>
        </p:nvSpPr>
        <p:spPr>
          <a:xfrm>
            <a:off x="7713857" y="454290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F37FD3A0-C357-428F-926C-794E1703B849}"/>
              </a:ext>
            </a:extLst>
          </p:cNvPr>
          <p:cNvSpPr txBox="1"/>
          <p:nvPr/>
        </p:nvSpPr>
        <p:spPr>
          <a:xfrm>
            <a:off x="8210190" y="444314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B5F3E3E0-B8B6-4663-86A8-8BA9AF027420}"/>
              </a:ext>
            </a:extLst>
          </p:cNvPr>
          <p:cNvSpPr txBox="1"/>
          <p:nvPr/>
        </p:nvSpPr>
        <p:spPr>
          <a:xfrm>
            <a:off x="7519449" y="2576125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89862F5C-648F-43A2-AF97-77F00D95250D}"/>
              </a:ext>
            </a:extLst>
          </p:cNvPr>
          <p:cNvSpPr txBox="1"/>
          <p:nvPr/>
        </p:nvSpPr>
        <p:spPr>
          <a:xfrm>
            <a:off x="7332236" y="461180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pic>
        <p:nvPicPr>
          <p:cNvPr id="136" name="Image 135">
            <a:extLst>
              <a:ext uri="{FF2B5EF4-FFF2-40B4-BE49-F238E27FC236}">
                <a16:creationId xmlns:a16="http://schemas.microsoft.com/office/drawing/2014/main" id="{421960FC-39E7-4198-8F26-3CCE897298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69296" y="3186522"/>
            <a:ext cx="540986" cy="1338500"/>
          </a:xfrm>
          <a:prstGeom prst="rect">
            <a:avLst/>
          </a:prstGeom>
        </p:spPr>
      </p:pic>
      <p:pic>
        <p:nvPicPr>
          <p:cNvPr id="137" name="Image 136">
            <a:extLst>
              <a:ext uri="{FF2B5EF4-FFF2-40B4-BE49-F238E27FC236}">
                <a16:creationId xmlns:a16="http://schemas.microsoft.com/office/drawing/2014/main" id="{7F3CE844-9599-4EBB-A9B6-478D9790FA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2311812" y="3152868"/>
            <a:ext cx="540986" cy="1338500"/>
          </a:xfrm>
          <a:prstGeom prst="rect">
            <a:avLst/>
          </a:prstGeom>
        </p:spPr>
      </p:pic>
      <p:pic>
        <p:nvPicPr>
          <p:cNvPr id="138" name="Image 137">
            <a:extLst>
              <a:ext uri="{FF2B5EF4-FFF2-40B4-BE49-F238E27FC236}">
                <a16:creationId xmlns:a16="http://schemas.microsoft.com/office/drawing/2014/main" id="{C66EF42C-6988-4441-A53F-98EC2F39D5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4587806" y="3122435"/>
            <a:ext cx="540986" cy="1338500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4D9A2B06-5E4B-467C-87C4-10CABBC1B9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6950953" y="3122435"/>
            <a:ext cx="540986" cy="1338500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27A0426B-02A5-4A01-80E1-80962B6EB3B3}"/>
              </a:ext>
            </a:extLst>
          </p:cNvPr>
          <p:cNvSpPr/>
          <p:nvPr/>
        </p:nvSpPr>
        <p:spPr>
          <a:xfrm>
            <a:off x="9288214" y="36816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 : coins arrondis 140">
            <a:extLst>
              <a:ext uri="{FF2B5EF4-FFF2-40B4-BE49-F238E27FC236}">
                <a16:creationId xmlns:a16="http://schemas.microsoft.com/office/drawing/2014/main" id="{E7544DE7-67AA-486D-A4FA-6EB1E02CD11B}"/>
              </a:ext>
            </a:extLst>
          </p:cNvPr>
          <p:cNvSpPr/>
          <p:nvPr/>
        </p:nvSpPr>
        <p:spPr>
          <a:xfrm rot="5400000">
            <a:off x="8514481" y="1186465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50EB2CA-9CD3-4DA2-9F97-5E90BB34719D}"/>
              </a:ext>
            </a:extLst>
          </p:cNvPr>
          <p:cNvSpPr/>
          <p:nvPr/>
        </p:nvSpPr>
        <p:spPr>
          <a:xfrm>
            <a:off x="9494792" y="246197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A84D6433-6DA4-4DDC-A4A7-9A83C149E25E}"/>
              </a:ext>
            </a:extLst>
          </p:cNvPr>
          <p:cNvSpPr txBox="1"/>
          <p:nvPr/>
        </p:nvSpPr>
        <p:spPr>
          <a:xfrm>
            <a:off x="9696563" y="1018015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257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 48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7CEC808A-9B41-465D-8B4E-E65D88E7014C}"/>
              </a:ext>
            </a:extLst>
          </p:cNvPr>
          <p:cNvCxnSpPr/>
          <p:nvPr/>
        </p:nvCxnSpPr>
        <p:spPr>
          <a:xfrm>
            <a:off x="9616777" y="2380565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ZoneTexte 145">
            <a:extLst>
              <a:ext uri="{FF2B5EF4-FFF2-40B4-BE49-F238E27FC236}">
                <a16:creationId xmlns:a16="http://schemas.microsoft.com/office/drawing/2014/main" id="{FF3D9BBF-F3D1-44E3-892C-650B62DBC174}"/>
              </a:ext>
            </a:extLst>
          </p:cNvPr>
          <p:cNvSpPr txBox="1"/>
          <p:nvPr/>
        </p:nvSpPr>
        <p:spPr>
          <a:xfrm>
            <a:off x="9408936" y="13455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40BCA778-BC3B-4170-8B9E-4021B39D34FE}"/>
              </a:ext>
            </a:extLst>
          </p:cNvPr>
          <p:cNvSpPr txBox="1"/>
          <p:nvPr/>
        </p:nvSpPr>
        <p:spPr>
          <a:xfrm>
            <a:off x="9404828" y="2372232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CCBC8ABA-3C3A-46F8-B0AA-1EF44B3886AB}"/>
              </a:ext>
            </a:extLst>
          </p:cNvPr>
          <p:cNvSpPr txBox="1"/>
          <p:nvPr/>
        </p:nvSpPr>
        <p:spPr>
          <a:xfrm>
            <a:off x="10109188" y="47702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2232C439-9857-4626-A0E8-2EE8B39CD978}"/>
              </a:ext>
            </a:extLst>
          </p:cNvPr>
          <p:cNvSpPr txBox="1"/>
          <p:nvPr/>
        </p:nvSpPr>
        <p:spPr>
          <a:xfrm>
            <a:off x="10605521" y="46705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9FFF2B2A-01D8-4C0B-90AE-DD87047753D6}"/>
              </a:ext>
            </a:extLst>
          </p:cNvPr>
          <p:cNvSpPr txBox="1"/>
          <p:nvPr/>
        </p:nvSpPr>
        <p:spPr>
          <a:xfrm>
            <a:off x="9914780" y="2598864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6E32D1EF-36A6-4CA1-B71C-07727B501A57}"/>
              </a:ext>
            </a:extLst>
          </p:cNvPr>
          <p:cNvSpPr txBox="1"/>
          <p:nvPr/>
        </p:nvSpPr>
        <p:spPr>
          <a:xfrm>
            <a:off x="9727567" y="48391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pic>
        <p:nvPicPr>
          <p:cNvPr id="161" name="Image 160">
            <a:extLst>
              <a:ext uri="{FF2B5EF4-FFF2-40B4-BE49-F238E27FC236}">
                <a16:creationId xmlns:a16="http://schemas.microsoft.com/office/drawing/2014/main" id="{A0E9EC75-07C4-4AE2-A8CB-FA5C5D123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9346284" y="3145174"/>
            <a:ext cx="540986" cy="13385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50253BD-ACF2-42B5-9099-124527C63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26497" y="3402362"/>
            <a:ext cx="2286198" cy="44687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EC8A9E2-9944-4ED5-8E9B-25F999D51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626524" y="3402363"/>
            <a:ext cx="2286198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9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33BF22-0AB6-422C-A909-5CF9B08215B2}"/>
              </a:ext>
            </a:extLst>
          </p:cNvPr>
          <p:cNvSpPr/>
          <p:nvPr/>
        </p:nvSpPr>
        <p:spPr>
          <a:xfrm>
            <a:off x="11905" y="29800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E2DC258-014D-4C3B-AEEA-23644D0E48F3}"/>
              </a:ext>
            </a:extLst>
          </p:cNvPr>
          <p:cNvSpPr/>
          <p:nvPr/>
        </p:nvSpPr>
        <p:spPr>
          <a:xfrm rot="5400000">
            <a:off x="-761828" y="1179449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89A1B7B-9413-4B03-A2C7-107EED3FE1FE}"/>
              </a:ext>
            </a:extLst>
          </p:cNvPr>
          <p:cNvSpPr txBox="1"/>
          <p:nvPr/>
        </p:nvSpPr>
        <p:spPr>
          <a:xfrm>
            <a:off x="1214208" y="4084765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0C2A951-B74B-4362-9F75-308665C59E19}"/>
              </a:ext>
            </a:extLst>
          </p:cNvPr>
          <p:cNvSpPr/>
          <p:nvPr/>
        </p:nvSpPr>
        <p:spPr>
          <a:xfrm>
            <a:off x="218483" y="239181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DB099A6-4FBE-45F7-8200-DE9AE10ECA8C}"/>
              </a:ext>
            </a:extLst>
          </p:cNvPr>
          <p:cNvSpPr txBox="1"/>
          <p:nvPr/>
        </p:nvSpPr>
        <p:spPr>
          <a:xfrm>
            <a:off x="420254" y="1010999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251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137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222E138D-EA03-4E14-ACE3-C8052B0C001E}"/>
              </a:ext>
            </a:extLst>
          </p:cNvPr>
          <p:cNvCxnSpPr/>
          <p:nvPr/>
        </p:nvCxnSpPr>
        <p:spPr>
          <a:xfrm>
            <a:off x="340468" y="2373549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97AF8D89-ADDC-40C1-8ADF-979D8B32B812}"/>
              </a:ext>
            </a:extLst>
          </p:cNvPr>
          <p:cNvSpPr txBox="1"/>
          <p:nvPr/>
        </p:nvSpPr>
        <p:spPr>
          <a:xfrm>
            <a:off x="132627" y="133850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C97A1585-3E3F-4A9E-911E-1E4CB7909B7F}"/>
              </a:ext>
            </a:extLst>
          </p:cNvPr>
          <p:cNvSpPr txBox="1"/>
          <p:nvPr/>
        </p:nvSpPr>
        <p:spPr>
          <a:xfrm>
            <a:off x="128519" y="23652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56BCCE74-9147-48E3-84CF-22313E838F08}"/>
              </a:ext>
            </a:extLst>
          </p:cNvPr>
          <p:cNvSpPr txBox="1"/>
          <p:nvPr/>
        </p:nvSpPr>
        <p:spPr>
          <a:xfrm>
            <a:off x="832879" y="47001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DE27ED78-ECC3-45B0-BF46-16874071ECCE}"/>
              </a:ext>
            </a:extLst>
          </p:cNvPr>
          <p:cNvSpPr txBox="1"/>
          <p:nvPr/>
        </p:nvSpPr>
        <p:spPr>
          <a:xfrm>
            <a:off x="1329212" y="460037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D33333E0-5FEA-40A2-812E-7C802ECF200B}"/>
              </a:ext>
            </a:extLst>
          </p:cNvPr>
          <p:cNvSpPr txBox="1"/>
          <p:nvPr/>
        </p:nvSpPr>
        <p:spPr>
          <a:xfrm>
            <a:off x="638471" y="2591848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914F417D-3DD5-4530-B426-F41A9477E65F}"/>
              </a:ext>
            </a:extLst>
          </p:cNvPr>
          <p:cNvSpPr txBox="1"/>
          <p:nvPr/>
        </p:nvSpPr>
        <p:spPr>
          <a:xfrm>
            <a:off x="451258" y="47690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2F58D9A-E0D4-43BA-AE9E-69AC52F440D9}"/>
              </a:ext>
            </a:extLst>
          </p:cNvPr>
          <p:cNvSpPr/>
          <p:nvPr/>
        </p:nvSpPr>
        <p:spPr>
          <a:xfrm>
            <a:off x="2296028" y="29800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C90E7268-F38C-47F3-96EB-C7FAEA7B3AA1}"/>
              </a:ext>
            </a:extLst>
          </p:cNvPr>
          <p:cNvSpPr/>
          <p:nvPr/>
        </p:nvSpPr>
        <p:spPr>
          <a:xfrm rot="5400000">
            <a:off x="1522295" y="1179449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75EAF87-E8FC-4128-B448-835D83F35081}"/>
              </a:ext>
            </a:extLst>
          </p:cNvPr>
          <p:cNvSpPr txBox="1"/>
          <p:nvPr/>
        </p:nvSpPr>
        <p:spPr>
          <a:xfrm>
            <a:off x="3498331" y="4084765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6384BC16-7DFC-458B-BFC1-72A17C722DD5}"/>
              </a:ext>
            </a:extLst>
          </p:cNvPr>
          <p:cNvSpPr/>
          <p:nvPr/>
        </p:nvSpPr>
        <p:spPr>
          <a:xfrm>
            <a:off x="2502606" y="239181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2FE0AD7A-AF7A-4E0E-97F3-A85C71DAC237}"/>
              </a:ext>
            </a:extLst>
          </p:cNvPr>
          <p:cNvSpPr txBox="1"/>
          <p:nvPr/>
        </p:nvSpPr>
        <p:spPr>
          <a:xfrm>
            <a:off x="2704377" y="1010999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343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172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40E56A1F-A940-46FD-8888-775FB66750E1}"/>
              </a:ext>
            </a:extLst>
          </p:cNvPr>
          <p:cNvCxnSpPr/>
          <p:nvPr/>
        </p:nvCxnSpPr>
        <p:spPr>
          <a:xfrm>
            <a:off x="2624591" y="2373549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ZoneTexte 102">
            <a:extLst>
              <a:ext uri="{FF2B5EF4-FFF2-40B4-BE49-F238E27FC236}">
                <a16:creationId xmlns:a16="http://schemas.microsoft.com/office/drawing/2014/main" id="{7BE6844A-F8C6-4EA5-8DAE-4D4FA6B3D26F}"/>
              </a:ext>
            </a:extLst>
          </p:cNvPr>
          <p:cNvSpPr txBox="1"/>
          <p:nvPr/>
        </p:nvSpPr>
        <p:spPr>
          <a:xfrm>
            <a:off x="2416750" y="133850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7753B885-6FC2-43A7-8E3F-D6763BB48749}"/>
              </a:ext>
            </a:extLst>
          </p:cNvPr>
          <p:cNvSpPr txBox="1"/>
          <p:nvPr/>
        </p:nvSpPr>
        <p:spPr>
          <a:xfrm>
            <a:off x="2412642" y="23652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59DF9C4E-A6F3-465C-9080-BA0B818DDDBD}"/>
              </a:ext>
            </a:extLst>
          </p:cNvPr>
          <p:cNvSpPr txBox="1"/>
          <p:nvPr/>
        </p:nvSpPr>
        <p:spPr>
          <a:xfrm>
            <a:off x="3117002" y="47001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A6D537F7-C41F-419F-A6ED-067D16A8733A}"/>
              </a:ext>
            </a:extLst>
          </p:cNvPr>
          <p:cNvSpPr txBox="1"/>
          <p:nvPr/>
        </p:nvSpPr>
        <p:spPr>
          <a:xfrm>
            <a:off x="3613335" y="460037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C3DB3CAB-04E7-4F0F-8313-218CCBE4D47B}"/>
              </a:ext>
            </a:extLst>
          </p:cNvPr>
          <p:cNvSpPr txBox="1"/>
          <p:nvPr/>
        </p:nvSpPr>
        <p:spPr>
          <a:xfrm>
            <a:off x="2922594" y="2591848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6334D65B-BC69-42F3-861C-B5E241C8403A}"/>
              </a:ext>
            </a:extLst>
          </p:cNvPr>
          <p:cNvSpPr txBox="1"/>
          <p:nvPr/>
        </p:nvSpPr>
        <p:spPr>
          <a:xfrm>
            <a:off x="2735381" y="47690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950C092-A9E4-4627-AAA9-34D32E216482}"/>
              </a:ext>
            </a:extLst>
          </p:cNvPr>
          <p:cNvSpPr/>
          <p:nvPr/>
        </p:nvSpPr>
        <p:spPr>
          <a:xfrm>
            <a:off x="4576800" y="0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 : coins arrondis 110">
            <a:extLst>
              <a:ext uri="{FF2B5EF4-FFF2-40B4-BE49-F238E27FC236}">
                <a16:creationId xmlns:a16="http://schemas.microsoft.com/office/drawing/2014/main" id="{B6418D93-FD5E-43DF-88C8-FDEE64F07087}"/>
              </a:ext>
            </a:extLst>
          </p:cNvPr>
          <p:cNvSpPr/>
          <p:nvPr/>
        </p:nvSpPr>
        <p:spPr>
          <a:xfrm rot="5400000">
            <a:off x="3803067" y="1149649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BB062D62-EA7A-4C23-9E65-5B16D3953F06}"/>
              </a:ext>
            </a:extLst>
          </p:cNvPr>
          <p:cNvSpPr txBox="1"/>
          <p:nvPr/>
        </p:nvSpPr>
        <p:spPr>
          <a:xfrm>
            <a:off x="5779103" y="4054965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5B49DD4-F045-49A6-A09D-DB3B0D641084}"/>
              </a:ext>
            </a:extLst>
          </p:cNvPr>
          <p:cNvSpPr/>
          <p:nvPr/>
        </p:nvSpPr>
        <p:spPr>
          <a:xfrm>
            <a:off x="4783378" y="209381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ED3BB364-C4E6-4FBF-8D3B-364897436A7B}"/>
              </a:ext>
            </a:extLst>
          </p:cNvPr>
          <p:cNvSpPr txBox="1"/>
          <p:nvPr/>
        </p:nvSpPr>
        <p:spPr>
          <a:xfrm>
            <a:off x="4985149" y="981199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238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164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FF957D42-511A-423C-8709-754108D86FEB}"/>
              </a:ext>
            </a:extLst>
          </p:cNvPr>
          <p:cNvCxnSpPr/>
          <p:nvPr/>
        </p:nvCxnSpPr>
        <p:spPr>
          <a:xfrm>
            <a:off x="4905363" y="2343749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ZoneTexte 116">
            <a:extLst>
              <a:ext uri="{FF2B5EF4-FFF2-40B4-BE49-F238E27FC236}">
                <a16:creationId xmlns:a16="http://schemas.microsoft.com/office/drawing/2014/main" id="{501968FC-D647-4F56-8539-A9C1965D737F}"/>
              </a:ext>
            </a:extLst>
          </p:cNvPr>
          <p:cNvSpPr txBox="1"/>
          <p:nvPr/>
        </p:nvSpPr>
        <p:spPr>
          <a:xfrm>
            <a:off x="4697522" y="1308700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8166ED3E-9D18-4AF0-882C-2F77B535A768}"/>
              </a:ext>
            </a:extLst>
          </p:cNvPr>
          <p:cNvSpPr txBox="1"/>
          <p:nvPr/>
        </p:nvSpPr>
        <p:spPr>
          <a:xfrm>
            <a:off x="4693414" y="23354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F384F61F-AC86-4C47-98ED-6E0E9CB0F7B7}"/>
              </a:ext>
            </a:extLst>
          </p:cNvPr>
          <p:cNvSpPr txBox="1"/>
          <p:nvPr/>
        </p:nvSpPr>
        <p:spPr>
          <a:xfrm>
            <a:off x="5397774" y="44021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47D06557-3DE1-431B-A5EC-069734DA9090}"/>
              </a:ext>
            </a:extLst>
          </p:cNvPr>
          <p:cNvSpPr txBox="1"/>
          <p:nvPr/>
        </p:nvSpPr>
        <p:spPr>
          <a:xfrm>
            <a:off x="5894107" y="430237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D3031644-BEA3-4AFA-86F3-BDCC7F1FAA92}"/>
              </a:ext>
            </a:extLst>
          </p:cNvPr>
          <p:cNvSpPr txBox="1"/>
          <p:nvPr/>
        </p:nvSpPr>
        <p:spPr>
          <a:xfrm>
            <a:off x="5203366" y="2562048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CFAFC066-2F96-4ADA-BEA3-394CB0F5F78C}"/>
              </a:ext>
            </a:extLst>
          </p:cNvPr>
          <p:cNvSpPr txBox="1"/>
          <p:nvPr/>
        </p:nvSpPr>
        <p:spPr>
          <a:xfrm>
            <a:off x="5016153" y="44710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27C2872-0A02-47FC-880F-429E3835B5FC}"/>
              </a:ext>
            </a:extLst>
          </p:cNvPr>
          <p:cNvSpPr/>
          <p:nvPr/>
        </p:nvSpPr>
        <p:spPr>
          <a:xfrm>
            <a:off x="6892883" y="14077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 : coins arrondis 123">
            <a:extLst>
              <a:ext uri="{FF2B5EF4-FFF2-40B4-BE49-F238E27FC236}">
                <a16:creationId xmlns:a16="http://schemas.microsoft.com/office/drawing/2014/main" id="{CB81FFAF-85C2-45E3-9D40-3A48028BB07B}"/>
              </a:ext>
            </a:extLst>
          </p:cNvPr>
          <p:cNvSpPr/>
          <p:nvPr/>
        </p:nvSpPr>
        <p:spPr>
          <a:xfrm rot="5400000">
            <a:off x="6119150" y="1163726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909681F7-D888-4BFE-BF8C-22F927FD729A}"/>
              </a:ext>
            </a:extLst>
          </p:cNvPr>
          <p:cNvSpPr txBox="1"/>
          <p:nvPr/>
        </p:nvSpPr>
        <p:spPr>
          <a:xfrm>
            <a:off x="8095186" y="4069042"/>
            <a:ext cx="1293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ReCreatisse.com</a:t>
            </a:r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276C103E-F34A-4191-96BE-68DBFF4A64E7}"/>
              </a:ext>
            </a:extLst>
          </p:cNvPr>
          <p:cNvSpPr/>
          <p:nvPr/>
        </p:nvSpPr>
        <p:spPr>
          <a:xfrm>
            <a:off x="7099461" y="223458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43D1B4DE-FFA8-422A-87D3-11F47632CE1F}"/>
              </a:ext>
            </a:extLst>
          </p:cNvPr>
          <p:cNvSpPr txBox="1"/>
          <p:nvPr/>
        </p:nvSpPr>
        <p:spPr>
          <a:xfrm>
            <a:off x="7301232" y="995276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446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154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F3DF076-1569-4E5A-BC1B-B92249297D68}"/>
              </a:ext>
            </a:extLst>
          </p:cNvPr>
          <p:cNvCxnSpPr/>
          <p:nvPr/>
        </p:nvCxnSpPr>
        <p:spPr>
          <a:xfrm>
            <a:off x="7221446" y="2357826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BA26D4C7-BF1E-465C-8320-F0439AE15702}"/>
              </a:ext>
            </a:extLst>
          </p:cNvPr>
          <p:cNvSpPr txBox="1"/>
          <p:nvPr/>
        </p:nvSpPr>
        <p:spPr>
          <a:xfrm>
            <a:off x="7013605" y="1322777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6893AE5A-3A4B-45E5-84BE-7211A3C94A59}"/>
              </a:ext>
            </a:extLst>
          </p:cNvPr>
          <p:cNvSpPr txBox="1"/>
          <p:nvPr/>
        </p:nvSpPr>
        <p:spPr>
          <a:xfrm>
            <a:off x="7009497" y="2349493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DE86C6DA-84C9-466E-932D-AE4AE0885756}"/>
              </a:ext>
            </a:extLst>
          </p:cNvPr>
          <p:cNvSpPr txBox="1"/>
          <p:nvPr/>
        </p:nvSpPr>
        <p:spPr>
          <a:xfrm>
            <a:off x="7713857" y="454290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F37FD3A0-C357-428F-926C-794E1703B849}"/>
              </a:ext>
            </a:extLst>
          </p:cNvPr>
          <p:cNvSpPr txBox="1"/>
          <p:nvPr/>
        </p:nvSpPr>
        <p:spPr>
          <a:xfrm>
            <a:off x="8210190" y="444314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B5F3E3E0-B8B6-4663-86A8-8BA9AF027420}"/>
              </a:ext>
            </a:extLst>
          </p:cNvPr>
          <p:cNvSpPr txBox="1"/>
          <p:nvPr/>
        </p:nvSpPr>
        <p:spPr>
          <a:xfrm>
            <a:off x="7519449" y="2576125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89862F5C-648F-43A2-AF97-77F00D95250D}"/>
              </a:ext>
            </a:extLst>
          </p:cNvPr>
          <p:cNvSpPr txBox="1"/>
          <p:nvPr/>
        </p:nvSpPr>
        <p:spPr>
          <a:xfrm>
            <a:off x="7332236" y="461180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pic>
        <p:nvPicPr>
          <p:cNvPr id="136" name="Image 135">
            <a:extLst>
              <a:ext uri="{FF2B5EF4-FFF2-40B4-BE49-F238E27FC236}">
                <a16:creationId xmlns:a16="http://schemas.microsoft.com/office/drawing/2014/main" id="{421960FC-39E7-4198-8F26-3CCE897298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69296" y="3186522"/>
            <a:ext cx="540986" cy="1338500"/>
          </a:xfrm>
          <a:prstGeom prst="rect">
            <a:avLst/>
          </a:prstGeom>
        </p:spPr>
      </p:pic>
      <p:pic>
        <p:nvPicPr>
          <p:cNvPr id="137" name="Image 136">
            <a:extLst>
              <a:ext uri="{FF2B5EF4-FFF2-40B4-BE49-F238E27FC236}">
                <a16:creationId xmlns:a16="http://schemas.microsoft.com/office/drawing/2014/main" id="{7F3CE844-9599-4EBB-A9B6-478D9790FA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2311812" y="3152868"/>
            <a:ext cx="540986" cy="1338500"/>
          </a:xfrm>
          <a:prstGeom prst="rect">
            <a:avLst/>
          </a:prstGeom>
        </p:spPr>
      </p:pic>
      <p:pic>
        <p:nvPicPr>
          <p:cNvPr id="138" name="Image 137">
            <a:extLst>
              <a:ext uri="{FF2B5EF4-FFF2-40B4-BE49-F238E27FC236}">
                <a16:creationId xmlns:a16="http://schemas.microsoft.com/office/drawing/2014/main" id="{C66EF42C-6988-4441-A53F-98EC2F39D5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4587806" y="3122435"/>
            <a:ext cx="540986" cy="1338500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4D9A2B06-5E4B-467C-87C4-10CABBC1B9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6950953" y="3122435"/>
            <a:ext cx="540986" cy="1338500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27A0426B-02A5-4A01-80E1-80962B6EB3B3}"/>
              </a:ext>
            </a:extLst>
          </p:cNvPr>
          <p:cNvSpPr/>
          <p:nvPr/>
        </p:nvSpPr>
        <p:spPr>
          <a:xfrm>
            <a:off x="9288214" y="36816"/>
            <a:ext cx="2163401" cy="43015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 : coins arrondis 140">
            <a:extLst>
              <a:ext uri="{FF2B5EF4-FFF2-40B4-BE49-F238E27FC236}">
                <a16:creationId xmlns:a16="http://schemas.microsoft.com/office/drawing/2014/main" id="{E7544DE7-67AA-486D-A4FA-6EB1E02CD11B}"/>
              </a:ext>
            </a:extLst>
          </p:cNvPr>
          <p:cNvSpPr/>
          <p:nvPr/>
        </p:nvSpPr>
        <p:spPr>
          <a:xfrm rot="5400000">
            <a:off x="8514481" y="1186465"/>
            <a:ext cx="3710866" cy="1784852"/>
          </a:xfrm>
          <a:prstGeom prst="roundRect">
            <a:avLst/>
          </a:prstGeom>
          <a:solidFill>
            <a:srgbClr val="CEFB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50EB2CA-9CD3-4DA2-9F97-5E90BB34719D}"/>
              </a:ext>
            </a:extLst>
          </p:cNvPr>
          <p:cNvSpPr/>
          <p:nvPr/>
        </p:nvSpPr>
        <p:spPr>
          <a:xfrm>
            <a:off x="9494792" y="246197"/>
            <a:ext cx="311085" cy="307099"/>
          </a:xfrm>
          <a:prstGeom prst="ellipse">
            <a:avLst/>
          </a:prstGeom>
          <a:solidFill>
            <a:srgbClr val="009999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A84D6433-6DA4-4DDC-A4A7-9A83C149E25E}"/>
              </a:ext>
            </a:extLst>
          </p:cNvPr>
          <p:cNvSpPr txBox="1"/>
          <p:nvPr/>
        </p:nvSpPr>
        <p:spPr>
          <a:xfrm>
            <a:off x="9696563" y="1018015"/>
            <a:ext cx="1471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BelleAllureCE" panose="02000803000000000000" pitchFamily="50" charset="0"/>
              </a:rPr>
              <a:t>339</a:t>
            </a:r>
          </a:p>
          <a:p>
            <a:r>
              <a:rPr lang="fr-FR" sz="4800" dirty="0">
                <a:latin typeface="BelleAllureCE" panose="02000803000000000000" pitchFamily="50" charset="0"/>
              </a:rPr>
              <a:t>192</a:t>
            </a:r>
          </a:p>
          <a:p>
            <a:r>
              <a:rPr lang="fr-FR" sz="3200" dirty="0">
                <a:latin typeface="BelleAllureCE" panose="02000803000000000000" pitchFamily="50" charset="0"/>
              </a:rPr>
              <a:t> </a:t>
            </a:r>
          </a:p>
        </p:txBody>
      </p: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7CEC808A-9B41-465D-8B4E-E65D88E7014C}"/>
              </a:ext>
            </a:extLst>
          </p:cNvPr>
          <p:cNvCxnSpPr/>
          <p:nvPr/>
        </p:nvCxnSpPr>
        <p:spPr>
          <a:xfrm>
            <a:off x="9616777" y="2380565"/>
            <a:ext cx="13910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ZoneTexte 145">
            <a:extLst>
              <a:ext uri="{FF2B5EF4-FFF2-40B4-BE49-F238E27FC236}">
                <a16:creationId xmlns:a16="http://schemas.microsoft.com/office/drawing/2014/main" id="{FF3D9BBF-F3D1-44E3-892C-650B62DBC174}"/>
              </a:ext>
            </a:extLst>
          </p:cNvPr>
          <p:cNvSpPr txBox="1"/>
          <p:nvPr/>
        </p:nvSpPr>
        <p:spPr>
          <a:xfrm>
            <a:off x="9408936" y="1345516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-</a:t>
            </a:r>
            <a:endParaRPr lang="fr-FR" sz="4000" dirty="0"/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40BCA778-BC3B-4170-8B9E-4021B39D34FE}"/>
              </a:ext>
            </a:extLst>
          </p:cNvPr>
          <p:cNvSpPr txBox="1"/>
          <p:nvPr/>
        </p:nvSpPr>
        <p:spPr>
          <a:xfrm>
            <a:off x="9404828" y="2372232"/>
            <a:ext cx="662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BelleAllureCE" panose="02000803000000000000" pitchFamily="50" charset="0"/>
              </a:rPr>
              <a:t>=</a:t>
            </a:r>
            <a:endParaRPr lang="fr-FR" sz="4000" dirty="0"/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CCBC8ABA-3C3A-46F8-B0AA-1EF44B3886AB}"/>
              </a:ext>
            </a:extLst>
          </p:cNvPr>
          <p:cNvSpPr txBox="1"/>
          <p:nvPr/>
        </p:nvSpPr>
        <p:spPr>
          <a:xfrm>
            <a:off x="10109188" y="47702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d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2232C439-9857-4626-A0E8-2EE8B39CD978}"/>
              </a:ext>
            </a:extLst>
          </p:cNvPr>
          <p:cNvSpPr txBox="1"/>
          <p:nvPr/>
        </p:nvSpPr>
        <p:spPr>
          <a:xfrm>
            <a:off x="10605521" y="467053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u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9FFF2B2A-01D8-4C0B-90AE-DD87047753D6}"/>
              </a:ext>
            </a:extLst>
          </p:cNvPr>
          <p:cNvSpPr txBox="1"/>
          <p:nvPr/>
        </p:nvSpPr>
        <p:spPr>
          <a:xfrm>
            <a:off x="9914780" y="2598864"/>
            <a:ext cx="1222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BelleAllureCE" panose="02000803000000000000" pitchFamily="50" charset="0"/>
              </a:rPr>
              <a:t>.…….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6E32D1EF-36A6-4CA1-B71C-07727B501A57}"/>
              </a:ext>
            </a:extLst>
          </p:cNvPr>
          <p:cNvSpPr txBox="1"/>
          <p:nvPr/>
        </p:nvSpPr>
        <p:spPr>
          <a:xfrm>
            <a:off x="9727567" y="483919"/>
            <a:ext cx="662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BelleAllureCE" panose="02000803000000000000" pitchFamily="50" charset="0"/>
              </a:rPr>
              <a:t>c</a:t>
            </a:r>
          </a:p>
        </p:txBody>
      </p:sp>
      <p:pic>
        <p:nvPicPr>
          <p:cNvPr id="161" name="Image 160">
            <a:extLst>
              <a:ext uri="{FF2B5EF4-FFF2-40B4-BE49-F238E27FC236}">
                <a16:creationId xmlns:a16="http://schemas.microsoft.com/office/drawing/2014/main" id="{A0E9EC75-07C4-4AE2-A8CB-FA5C5D123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/>
          <a:stretch/>
        </p:blipFill>
        <p:spPr>
          <a:xfrm>
            <a:off x="9346284" y="3145174"/>
            <a:ext cx="540986" cy="1338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61E9FD-FD4A-4008-9221-BFE322889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03183" y="3386991"/>
            <a:ext cx="2286198" cy="44687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6E9709-197E-4C23-A143-1B38CBE2D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550708" y="3375843"/>
            <a:ext cx="2286198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55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</TotalTime>
  <Words>331</Words>
  <Application>Microsoft Office PowerPoint</Application>
  <PresentationFormat>Affichage à l'écran (4:3)</PresentationFormat>
  <Paragraphs>285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BelleAllureCE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Geneviève Dubois</dc:creator>
  <cp:lastModifiedBy>Geneviève Dubois</cp:lastModifiedBy>
  <cp:revision>10</cp:revision>
  <dcterms:created xsi:type="dcterms:W3CDTF">2021-10-30T15:34:16Z</dcterms:created>
  <dcterms:modified xsi:type="dcterms:W3CDTF">2022-01-20T14:50:23Z</dcterms:modified>
</cp:coreProperties>
</file>