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71976-7B30-4B29-A6DF-3A5CE135C7F4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5B52F-6E45-45E5-BCF4-2C458BF37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99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5B52F-6E45-45E5-BCF4-2C458BF374F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65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23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64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5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29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53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23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17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59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52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2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191CB-FE68-466C-98EC-BD294081D37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4EEE-E8F1-441A-AC73-797C3AE9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47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0D14E3-089C-1C04-949E-D165F7C6D296}"/>
              </a:ext>
            </a:extLst>
          </p:cNvPr>
          <p:cNvSpPr/>
          <p:nvPr/>
        </p:nvSpPr>
        <p:spPr>
          <a:xfrm>
            <a:off x="73891" y="110836"/>
            <a:ext cx="8986982" cy="6668655"/>
          </a:xfrm>
          <a:prstGeom prst="rect">
            <a:avLst/>
          </a:prstGeom>
          <a:noFill/>
          <a:ln w="762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DF89EF-FE43-37CE-85E0-838D00A33288}"/>
              </a:ext>
            </a:extLst>
          </p:cNvPr>
          <p:cNvSpPr txBox="1"/>
          <p:nvPr/>
        </p:nvSpPr>
        <p:spPr>
          <a:xfrm>
            <a:off x="1655295" y="219191"/>
            <a:ext cx="3986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Amasis MT Pro Black" panose="02040A04050005020304" pitchFamily="18" charset="0"/>
              </a:rPr>
              <a:t>CP – CE1 – CE2 – série 1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C68DF82-00CD-71CA-B5FF-548A9B077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0168" y="-187258"/>
            <a:ext cx="2182557" cy="177409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1F8D315-6E58-B80B-60CA-FF1297EF0CBA}"/>
              </a:ext>
            </a:extLst>
          </p:cNvPr>
          <p:cNvSpPr txBox="1"/>
          <p:nvPr/>
        </p:nvSpPr>
        <p:spPr>
          <a:xfrm>
            <a:off x="224110" y="893546"/>
            <a:ext cx="1284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Bahnschrift SemiBold" panose="020B0502040204020203" pitchFamily="34" charset="0"/>
              </a:rPr>
              <a:t>extérieur</a:t>
            </a:r>
          </a:p>
        </p:txBody>
      </p:sp>
      <p:pic>
        <p:nvPicPr>
          <p:cNvPr id="15" name="Image 14" descr="Une image contenant texte, sombre, silhouette&#10;&#10;Description générée automatiquement">
            <a:extLst>
              <a:ext uri="{FF2B5EF4-FFF2-40B4-BE49-F238E27FC236}">
                <a16:creationId xmlns:a16="http://schemas.microsoft.com/office/drawing/2014/main" id="{9C88888B-3606-DDE5-F787-B1C71DC3900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82" y="-160669"/>
            <a:ext cx="3621999" cy="1811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496AF04C-ACE3-F60F-7BD9-2CEF1B4907F5}"/>
              </a:ext>
            </a:extLst>
          </p:cNvPr>
          <p:cNvSpPr txBox="1"/>
          <p:nvPr/>
        </p:nvSpPr>
        <p:spPr>
          <a:xfrm>
            <a:off x="1658379" y="801213"/>
            <a:ext cx="241281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B0F0"/>
                </a:solidFill>
                <a:latin typeface="Mystical Woods Rough Script" panose="02000500000000000000" pitchFamily="2" charset="0"/>
                <a:cs typeface="Dreaming Outloud Script Pro" panose="03050502040304050704" pitchFamily="66" charset="0"/>
              </a:rPr>
              <a:t>Les couleurs</a:t>
            </a:r>
          </a:p>
        </p:txBody>
      </p:sp>
      <p:graphicFrame>
        <p:nvGraphicFramePr>
          <p:cNvPr id="19" name="Tableau 19">
            <a:extLst>
              <a:ext uri="{FF2B5EF4-FFF2-40B4-BE49-F238E27FC236}">
                <a16:creationId xmlns:a16="http://schemas.microsoft.com/office/drawing/2014/main" id="{CF5BA170-818C-A060-A099-948B29159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11653"/>
              </p:ext>
            </p:extLst>
          </p:nvPr>
        </p:nvGraphicFramePr>
        <p:xfrm>
          <a:off x="250709" y="2138651"/>
          <a:ext cx="8718193" cy="427273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178958">
                  <a:extLst>
                    <a:ext uri="{9D8B030D-6E8A-4147-A177-3AD203B41FA5}">
                      <a16:colId xmlns:a16="http://schemas.microsoft.com/office/drawing/2014/main" val="2515555104"/>
                    </a:ext>
                  </a:extLst>
                </a:gridCol>
                <a:gridCol w="5539235">
                  <a:extLst>
                    <a:ext uri="{9D8B030D-6E8A-4147-A177-3AD203B41FA5}">
                      <a16:colId xmlns:a16="http://schemas.microsoft.com/office/drawing/2014/main" val="1230733840"/>
                    </a:ext>
                  </a:extLst>
                </a:gridCol>
              </a:tblGrid>
              <a:tr h="3781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609542"/>
                  </a:ext>
                </a:extLst>
              </a:tr>
              <a:tr h="3894551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Les joueurs sont divisés en plusieurs groupes égaux suivant le nombre.</a:t>
                      </a:r>
                    </a:p>
                    <a:p>
                      <a:r>
                        <a:rPr lang="fr-FR" dirty="0"/>
                        <a:t>Chaque groupe reçoit un nom de couleur et un ruban à placer autour du poignet.</a:t>
                      </a:r>
                    </a:p>
                    <a:p>
                      <a:r>
                        <a:rPr lang="fr-FR" dirty="0"/>
                        <a:t>Les groupes se dispersent sur le terrain de jeu en courant.</a:t>
                      </a:r>
                    </a:p>
                    <a:p>
                      <a:r>
                        <a:rPr lang="fr-FR" dirty="0"/>
                        <a:t>Au signal (tambourin, sifflet….), les enfants doivent se regrouper et former une ronde (même couleur).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Le groupe qui a formé la ronde en premier a gagné.</a:t>
                      </a:r>
                    </a:p>
                    <a:p>
                      <a:endParaRPr lang="fr-FR" dirty="0"/>
                    </a:p>
                    <a:p>
                      <a:r>
                        <a:rPr lang="fr-FR" u="sng" dirty="0"/>
                        <a:t>Variantes :</a:t>
                      </a:r>
                    </a:p>
                    <a:p>
                      <a:r>
                        <a:rPr lang="fr-FR" sz="1400" dirty="0"/>
                        <a:t>Les joueurs placés en ronde doivent chanter une chanson connue.</a:t>
                      </a:r>
                    </a:p>
                    <a:p>
                      <a:r>
                        <a:rPr lang="fr-FR" sz="1400" dirty="0"/>
                        <a:t>Les joueurs doivent se placer en ligne.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890157"/>
                  </a:ext>
                </a:extLst>
              </a:tr>
            </a:tbl>
          </a:graphicData>
        </a:graphic>
      </p:graphicFrame>
      <p:sp>
        <p:nvSpPr>
          <p:cNvPr id="21" name="ZoneTexte 20">
            <a:extLst>
              <a:ext uri="{FF2B5EF4-FFF2-40B4-BE49-F238E27FC236}">
                <a16:creationId xmlns:a16="http://schemas.microsoft.com/office/drawing/2014/main" id="{BFE52686-AFE6-4432-310A-6B830C6B0F67}"/>
              </a:ext>
            </a:extLst>
          </p:cNvPr>
          <p:cNvSpPr txBox="1"/>
          <p:nvPr/>
        </p:nvSpPr>
        <p:spPr>
          <a:xfrm>
            <a:off x="639069" y="2108364"/>
            <a:ext cx="241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latin typeface="Bahnschrift SemiBold" panose="020B0502040204020203" pitchFamily="34" charset="0"/>
              </a:rPr>
              <a:t>ORGANISATION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606EB7A-20B8-9C2D-4788-F7C741CE513C}"/>
              </a:ext>
            </a:extLst>
          </p:cNvPr>
          <p:cNvSpPr txBox="1"/>
          <p:nvPr/>
        </p:nvSpPr>
        <p:spPr>
          <a:xfrm>
            <a:off x="4999424" y="2108363"/>
            <a:ext cx="241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latin typeface="Bahnschrift SemiBold" panose="020B0502040204020203" pitchFamily="34" charset="0"/>
              </a:rPr>
              <a:t>REGLE du JEU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5C23978B-279E-E769-153C-939AB226CE37}"/>
              </a:ext>
            </a:extLst>
          </p:cNvPr>
          <p:cNvSpPr txBox="1"/>
          <p:nvPr/>
        </p:nvSpPr>
        <p:spPr>
          <a:xfrm>
            <a:off x="120454" y="1235683"/>
            <a:ext cx="578455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 Actif </a:t>
            </a:r>
          </a:p>
          <a:p>
            <a:r>
              <a:rPr lang="fr-FR" dirty="0"/>
              <a:t> </a:t>
            </a:r>
            <a:r>
              <a:rPr lang="fr-FR" sz="1400" i="1" dirty="0"/>
              <a:t>Réponse à un signal auditif – attention visuelle</a:t>
            </a:r>
          </a:p>
          <a:p>
            <a:r>
              <a:rPr lang="fr-FR" sz="1400" i="1" dirty="0"/>
              <a:t> Mémoriser les joueurs de la même couleur, être rapide et organisés.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4B45351-A4D7-3913-C706-A74745E8FD4E}"/>
              </a:ext>
            </a:extLst>
          </p:cNvPr>
          <p:cNvSpPr txBox="1"/>
          <p:nvPr/>
        </p:nvSpPr>
        <p:spPr>
          <a:xfrm>
            <a:off x="7633671" y="6454097"/>
            <a:ext cx="18796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E9E7946-E9C5-0145-3981-21667E39CF79}"/>
              </a:ext>
            </a:extLst>
          </p:cNvPr>
          <p:cNvSpPr txBox="1"/>
          <p:nvPr/>
        </p:nvSpPr>
        <p:spPr>
          <a:xfrm rot="16200000">
            <a:off x="-2964674" y="3540746"/>
            <a:ext cx="62312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This work is licensed under a Creative Commons Attribution-</a:t>
            </a:r>
            <a:r>
              <a:rPr lang="en-US" sz="800" dirty="0" err="1"/>
              <a:t>NonCommercial</a:t>
            </a:r>
            <a:r>
              <a:rPr lang="en-US" sz="800" dirty="0"/>
              <a:t>-</a:t>
            </a:r>
            <a:r>
              <a:rPr lang="en-US" sz="800" dirty="0" err="1"/>
              <a:t>ShareAlike</a:t>
            </a:r>
            <a:r>
              <a:rPr lang="en-US" sz="800" dirty="0"/>
              <a:t> 4.0 International License</a:t>
            </a:r>
            <a:r>
              <a:rPr lang="en-US" sz="1000" dirty="0"/>
              <a:t>.</a:t>
            </a:r>
            <a:endParaRPr lang="fr-FR" sz="1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397774E-795C-C500-B3D8-1A01E9E54D34}"/>
              </a:ext>
            </a:extLst>
          </p:cNvPr>
          <p:cNvSpPr txBox="1"/>
          <p:nvPr/>
        </p:nvSpPr>
        <p:spPr>
          <a:xfrm>
            <a:off x="250709" y="2544955"/>
            <a:ext cx="335825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u="sng" dirty="0"/>
              <a:t>Matériel : </a:t>
            </a:r>
            <a:r>
              <a:rPr lang="fr-FR" sz="1400" dirty="0"/>
              <a:t>foulards, rubans ou bandes de papier </a:t>
            </a:r>
            <a:r>
              <a:rPr lang="fr-FR" sz="1400" dirty="0" err="1"/>
              <a:t>Crêpon</a:t>
            </a:r>
            <a:r>
              <a:rPr lang="fr-FR" sz="1400" dirty="0"/>
              <a:t> attachés au poignet de chaque joueur.</a:t>
            </a:r>
          </a:p>
          <a:p>
            <a:endParaRPr lang="fr-FR" sz="1400" dirty="0"/>
          </a:p>
          <a:p>
            <a:endParaRPr lang="fr-FR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8B254F-D04A-C681-311B-E6640420F473}"/>
              </a:ext>
            </a:extLst>
          </p:cNvPr>
          <p:cNvSpPr/>
          <p:nvPr/>
        </p:nvSpPr>
        <p:spPr>
          <a:xfrm>
            <a:off x="336453" y="3353182"/>
            <a:ext cx="2743200" cy="1335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46D251-B5C8-BA20-2E94-CA4D6F995294}"/>
              </a:ext>
            </a:extLst>
          </p:cNvPr>
          <p:cNvSpPr/>
          <p:nvPr/>
        </p:nvSpPr>
        <p:spPr>
          <a:xfrm>
            <a:off x="363558" y="4981171"/>
            <a:ext cx="2743200" cy="1335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moticône 12">
            <a:extLst>
              <a:ext uri="{FF2B5EF4-FFF2-40B4-BE49-F238E27FC236}">
                <a16:creationId xmlns:a16="http://schemas.microsoft.com/office/drawing/2014/main" id="{36EC2E7C-3DA0-E74C-CCC2-63E29590BCC1}"/>
              </a:ext>
            </a:extLst>
          </p:cNvPr>
          <p:cNvSpPr/>
          <p:nvPr/>
        </p:nvSpPr>
        <p:spPr>
          <a:xfrm>
            <a:off x="583108" y="3799395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moticône 13">
            <a:extLst>
              <a:ext uri="{FF2B5EF4-FFF2-40B4-BE49-F238E27FC236}">
                <a16:creationId xmlns:a16="http://schemas.microsoft.com/office/drawing/2014/main" id="{850ED58C-F487-BB87-EB8A-E0B6DF39AA14}"/>
              </a:ext>
            </a:extLst>
          </p:cNvPr>
          <p:cNvSpPr/>
          <p:nvPr/>
        </p:nvSpPr>
        <p:spPr>
          <a:xfrm>
            <a:off x="387547" y="4235092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moticône 15">
            <a:extLst>
              <a:ext uri="{FF2B5EF4-FFF2-40B4-BE49-F238E27FC236}">
                <a16:creationId xmlns:a16="http://schemas.microsoft.com/office/drawing/2014/main" id="{2D6ACD17-BCCA-59D9-33D1-123AB05C3179}"/>
              </a:ext>
            </a:extLst>
          </p:cNvPr>
          <p:cNvSpPr/>
          <p:nvPr/>
        </p:nvSpPr>
        <p:spPr>
          <a:xfrm>
            <a:off x="879336" y="3530786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E19CC829-1EED-8415-9618-D6F9F7342676}"/>
              </a:ext>
            </a:extLst>
          </p:cNvPr>
          <p:cNvSpPr/>
          <p:nvPr/>
        </p:nvSpPr>
        <p:spPr>
          <a:xfrm>
            <a:off x="973158" y="4121056"/>
            <a:ext cx="246222" cy="214008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moticône 19">
            <a:extLst>
              <a:ext uri="{FF2B5EF4-FFF2-40B4-BE49-F238E27FC236}">
                <a16:creationId xmlns:a16="http://schemas.microsoft.com/office/drawing/2014/main" id="{690E92D8-461D-3B3F-5EE7-D0CB8EA2081B}"/>
              </a:ext>
            </a:extLst>
          </p:cNvPr>
          <p:cNvSpPr/>
          <p:nvPr/>
        </p:nvSpPr>
        <p:spPr>
          <a:xfrm>
            <a:off x="1476695" y="3913953"/>
            <a:ext cx="246222" cy="214008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>
            <a:extLst>
              <a:ext uri="{FF2B5EF4-FFF2-40B4-BE49-F238E27FC236}">
                <a16:creationId xmlns:a16="http://schemas.microsoft.com/office/drawing/2014/main" id="{B61491B4-917D-560E-0DA0-C719650FF2A9}"/>
              </a:ext>
            </a:extLst>
          </p:cNvPr>
          <p:cNvSpPr/>
          <p:nvPr/>
        </p:nvSpPr>
        <p:spPr>
          <a:xfrm>
            <a:off x="779927" y="4361822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moticône 27">
            <a:extLst>
              <a:ext uri="{FF2B5EF4-FFF2-40B4-BE49-F238E27FC236}">
                <a16:creationId xmlns:a16="http://schemas.microsoft.com/office/drawing/2014/main" id="{7D0FA63D-11D4-C9F2-2214-ADCF27416CBD}"/>
              </a:ext>
            </a:extLst>
          </p:cNvPr>
          <p:cNvSpPr/>
          <p:nvPr/>
        </p:nvSpPr>
        <p:spPr>
          <a:xfrm>
            <a:off x="1320177" y="4344601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moticône 29">
            <a:extLst>
              <a:ext uri="{FF2B5EF4-FFF2-40B4-BE49-F238E27FC236}">
                <a16:creationId xmlns:a16="http://schemas.microsoft.com/office/drawing/2014/main" id="{CE6E780C-9BB0-3BD7-601E-E41735F32FF0}"/>
              </a:ext>
            </a:extLst>
          </p:cNvPr>
          <p:cNvSpPr/>
          <p:nvPr/>
        </p:nvSpPr>
        <p:spPr>
          <a:xfrm>
            <a:off x="2808671" y="3429000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moticône 30">
            <a:extLst>
              <a:ext uri="{FF2B5EF4-FFF2-40B4-BE49-F238E27FC236}">
                <a16:creationId xmlns:a16="http://schemas.microsoft.com/office/drawing/2014/main" id="{707DBBB3-CB04-0429-5BA6-FA4F02D24F5C}"/>
              </a:ext>
            </a:extLst>
          </p:cNvPr>
          <p:cNvSpPr/>
          <p:nvPr/>
        </p:nvSpPr>
        <p:spPr>
          <a:xfrm>
            <a:off x="1359969" y="3444145"/>
            <a:ext cx="246222" cy="214008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moticône 36">
            <a:extLst>
              <a:ext uri="{FF2B5EF4-FFF2-40B4-BE49-F238E27FC236}">
                <a16:creationId xmlns:a16="http://schemas.microsoft.com/office/drawing/2014/main" id="{A7DA6C9B-308F-C668-F28B-58E111AAA506}"/>
              </a:ext>
            </a:extLst>
          </p:cNvPr>
          <p:cNvSpPr/>
          <p:nvPr/>
        </p:nvSpPr>
        <p:spPr>
          <a:xfrm>
            <a:off x="2012389" y="3440287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moticône 41">
            <a:extLst>
              <a:ext uri="{FF2B5EF4-FFF2-40B4-BE49-F238E27FC236}">
                <a16:creationId xmlns:a16="http://schemas.microsoft.com/office/drawing/2014/main" id="{8299F765-9F74-0765-92AD-C354365B7EE7}"/>
              </a:ext>
            </a:extLst>
          </p:cNvPr>
          <p:cNvSpPr/>
          <p:nvPr/>
        </p:nvSpPr>
        <p:spPr>
          <a:xfrm>
            <a:off x="1874874" y="4203723"/>
            <a:ext cx="246222" cy="214008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Émoticône 42">
            <a:extLst>
              <a:ext uri="{FF2B5EF4-FFF2-40B4-BE49-F238E27FC236}">
                <a16:creationId xmlns:a16="http://schemas.microsoft.com/office/drawing/2014/main" id="{D6861E8B-90DF-57ED-E8A1-F456E446358E}"/>
              </a:ext>
            </a:extLst>
          </p:cNvPr>
          <p:cNvSpPr/>
          <p:nvPr/>
        </p:nvSpPr>
        <p:spPr>
          <a:xfrm>
            <a:off x="2352871" y="4270585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moticône 43">
            <a:extLst>
              <a:ext uri="{FF2B5EF4-FFF2-40B4-BE49-F238E27FC236}">
                <a16:creationId xmlns:a16="http://schemas.microsoft.com/office/drawing/2014/main" id="{20A38FA8-22B8-4514-3B9D-F249F2014AB7}"/>
              </a:ext>
            </a:extLst>
          </p:cNvPr>
          <p:cNvSpPr/>
          <p:nvPr/>
        </p:nvSpPr>
        <p:spPr>
          <a:xfrm>
            <a:off x="1874874" y="3732726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Émoticône 45">
            <a:extLst>
              <a:ext uri="{FF2B5EF4-FFF2-40B4-BE49-F238E27FC236}">
                <a16:creationId xmlns:a16="http://schemas.microsoft.com/office/drawing/2014/main" id="{5EC0A363-2D50-0D96-13C2-21C1B4AC48BA}"/>
              </a:ext>
            </a:extLst>
          </p:cNvPr>
          <p:cNvSpPr/>
          <p:nvPr/>
        </p:nvSpPr>
        <p:spPr>
          <a:xfrm>
            <a:off x="2647928" y="4030264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Émoticône 47">
            <a:extLst>
              <a:ext uri="{FF2B5EF4-FFF2-40B4-BE49-F238E27FC236}">
                <a16:creationId xmlns:a16="http://schemas.microsoft.com/office/drawing/2014/main" id="{BB602720-52FB-A1B9-5219-A4EF14F5118A}"/>
              </a:ext>
            </a:extLst>
          </p:cNvPr>
          <p:cNvSpPr/>
          <p:nvPr/>
        </p:nvSpPr>
        <p:spPr>
          <a:xfrm>
            <a:off x="2467869" y="3618408"/>
            <a:ext cx="246222" cy="214008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moticône 48">
            <a:extLst>
              <a:ext uri="{FF2B5EF4-FFF2-40B4-BE49-F238E27FC236}">
                <a16:creationId xmlns:a16="http://schemas.microsoft.com/office/drawing/2014/main" id="{A601DA0C-C217-3340-E8EF-0A829379035B}"/>
              </a:ext>
            </a:extLst>
          </p:cNvPr>
          <p:cNvSpPr/>
          <p:nvPr/>
        </p:nvSpPr>
        <p:spPr>
          <a:xfrm>
            <a:off x="633768" y="5192857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Émoticône 50">
            <a:extLst>
              <a:ext uri="{FF2B5EF4-FFF2-40B4-BE49-F238E27FC236}">
                <a16:creationId xmlns:a16="http://schemas.microsoft.com/office/drawing/2014/main" id="{13A1B376-5FBA-4C9C-8010-9EB9B58B4AC7}"/>
              </a:ext>
            </a:extLst>
          </p:cNvPr>
          <p:cNvSpPr/>
          <p:nvPr/>
        </p:nvSpPr>
        <p:spPr>
          <a:xfrm>
            <a:off x="879336" y="5229230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Émoticône 51">
            <a:extLst>
              <a:ext uri="{FF2B5EF4-FFF2-40B4-BE49-F238E27FC236}">
                <a16:creationId xmlns:a16="http://schemas.microsoft.com/office/drawing/2014/main" id="{C327ACFB-7EFD-0359-E9BB-207ADD558D59}"/>
              </a:ext>
            </a:extLst>
          </p:cNvPr>
          <p:cNvSpPr/>
          <p:nvPr/>
        </p:nvSpPr>
        <p:spPr>
          <a:xfrm>
            <a:off x="849609" y="5592029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Émoticône 52">
            <a:extLst>
              <a:ext uri="{FF2B5EF4-FFF2-40B4-BE49-F238E27FC236}">
                <a16:creationId xmlns:a16="http://schemas.microsoft.com/office/drawing/2014/main" id="{917967B8-F4EE-EB8A-A7C6-152A8E67FCF0}"/>
              </a:ext>
            </a:extLst>
          </p:cNvPr>
          <p:cNvSpPr/>
          <p:nvPr/>
        </p:nvSpPr>
        <p:spPr>
          <a:xfrm>
            <a:off x="556579" y="5601730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moticône 53">
            <a:extLst>
              <a:ext uri="{FF2B5EF4-FFF2-40B4-BE49-F238E27FC236}">
                <a16:creationId xmlns:a16="http://schemas.microsoft.com/office/drawing/2014/main" id="{DD4602CB-A8F3-ACCD-BD7E-AABAB7A9C33B}"/>
              </a:ext>
            </a:extLst>
          </p:cNvPr>
          <p:cNvSpPr/>
          <p:nvPr/>
        </p:nvSpPr>
        <p:spPr>
          <a:xfrm>
            <a:off x="486126" y="5363782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Émoticône 54">
            <a:extLst>
              <a:ext uri="{FF2B5EF4-FFF2-40B4-BE49-F238E27FC236}">
                <a16:creationId xmlns:a16="http://schemas.microsoft.com/office/drawing/2014/main" id="{9C4F3475-A766-713C-D5B7-F4349B660432}"/>
              </a:ext>
            </a:extLst>
          </p:cNvPr>
          <p:cNvSpPr/>
          <p:nvPr/>
        </p:nvSpPr>
        <p:spPr>
          <a:xfrm>
            <a:off x="2807504" y="4462387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moticône 55">
            <a:extLst>
              <a:ext uri="{FF2B5EF4-FFF2-40B4-BE49-F238E27FC236}">
                <a16:creationId xmlns:a16="http://schemas.microsoft.com/office/drawing/2014/main" id="{BE64D0FF-F441-0F84-C176-DC245008887F}"/>
              </a:ext>
            </a:extLst>
          </p:cNvPr>
          <p:cNvSpPr/>
          <p:nvPr/>
        </p:nvSpPr>
        <p:spPr>
          <a:xfrm>
            <a:off x="1105604" y="3814624"/>
            <a:ext cx="246222" cy="214008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Émoticône 56">
            <a:extLst>
              <a:ext uri="{FF2B5EF4-FFF2-40B4-BE49-F238E27FC236}">
                <a16:creationId xmlns:a16="http://schemas.microsoft.com/office/drawing/2014/main" id="{EEBD5B19-B99B-B556-2EF0-CADA4B962144}"/>
              </a:ext>
            </a:extLst>
          </p:cNvPr>
          <p:cNvSpPr/>
          <p:nvPr/>
        </p:nvSpPr>
        <p:spPr>
          <a:xfrm>
            <a:off x="440613" y="3461875"/>
            <a:ext cx="246222" cy="214008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Émoticône 57">
            <a:extLst>
              <a:ext uri="{FF2B5EF4-FFF2-40B4-BE49-F238E27FC236}">
                <a16:creationId xmlns:a16="http://schemas.microsoft.com/office/drawing/2014/main" id="{DA3EF425-7AEC-3210-103F-B0866E716EAB}"/>
              </a:ext>
            </a:extLst>
          </p:cNvPr>
          <p:cNvSpPr/>
          <p:nvPr/>
        </p:nvSpPr>
        <p:spPr>
          <a:xfrm>
            <a:off x="973158" y="5442644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Émoticône 58">
            <a:extLst>
              <a:ext uri="{FF2B5EF4-FFF2-40B4-BE49-F238E27FC236}">
                <a16:creationId xmlns:a16="http://schemas.microsoft.com/office/drawing/2014/main" id="{9889F5E2-02C6-0331-1FC0-4B8A49772F65}"/>
              </a:ext>
            </a:extLst>
          </p:cNvPr>
          <p:cNvSpPr/>
          <p:nvPr/>
        </p:nvSpPr>
        <p:spPr>
          <a:xfrm>
            <a:off x="1488566" y="5727570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Émoticône 59">
            <a:extLst>
              <a:ext uri="{FF2B5EF4-FFF2-40B4-BE49-F238E27FC236}">
                <a16:creationId xmlns:a16="http://schemas.microsoft.com/office/drawing/2014/main" id="{F6A86F44-418D-8771-71D0-1CA4098321E6}"/>
              </a:ext>
            </a:extLst>
          </p:cNvPr>
          <p:cNvSpPr/>
          <p:nvPr/>
        </p:nvSpPr>
        <p:spPr>
          <a:xfrm>
            <a:off x="1734134" y="5763943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moticône 60">
            <a:extLst>
              <a:ext uri="{FF2B5EF4-FFF2-40B4-BE49-F238E27FC236}">
                <a16:creationId xmlns:a16="http://schemas.microsoft.com/office/drawing/2014/main" id="{6C55EE1A-2124-447F-B3B3-D793002BC4CD}"/>
              </a:ext>
            </a:extLst>
          </p:cNvPr>
          <p:cNvSpPr/>
          <p:nvPr/>
        </p:nvSpPr>
        <p:spPr>
          <a:xfrm>
            <a:off x="1704407" y="6126742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Émoticône 61">
            <a:extLst>
              <a:ext uri="{FF2B5EF4-FFF2-40B4-BE49-F238E27FC236}">
                <a16:creationId xmlns:a16="http://schemas.microsoft.com/office/drawing/2014/main" id="{6D25C0C0-8BC2-5FA0-D505-D33298866B44}"/>
              </a:ext>
            </a:extLst>
          </p:cNvPr>
          <p:cNvSpPr/>
          <p:nvPr/>
        </p:nvSpPr>
        <p:spPr>
          <a:xfrm>
            <a:off x="1411377" y="6136443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Émoticône 62">
            <a:extLst>
              <a:ext uri="{FF2B5EF4-FFF2-40B4-BE49-F238E27FC236}">
                <a16:creationId xmlns:a16="http://schemas.microsoft.com/office/drawing/2014/main" id="{58F3C465-A77B-3BD1-10E9-C55D87A69CDB}"/>
              </a:ext>
            </a:extLst>
          </p:cNvPr>
          <p:cNvSpPr/>
          <p:nvPr/>
        </p:nvSpPr>
        <p:spPr>
          <a:xfrm>
            <a:off x="1340924" y="5898495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Émoticône 63">
            <a:extLst>
              <a:ext uri="{FF2B5EF4-FFF2-40B4-BE49-F238E27FC236}">
                <a16:creationId xmlns:a16="http://schemas.microsoft.com/office/drawing/2014/main" id="{A70B7022-C100-4152-0DF3-FB1F0DC4E326}"/>
              </a:ext>
            </a:extLst>
          </p:cNvPr>
          <p:cNvSpPr/>
          <p:nvPr/>
        </p:nvSpPr>
        <p:spPr>
          <a:xfrm>
            <a:off x="1827956" y="5977357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moticône 64">
            <a:extLst>
              <a:ext uri="{FF2B5EF4-FFF2-40B4-BE49-F238E27FC236}">
                <a16:creationId xmlns:a16="http://schemas.microsoft.com/office/drawing/2014/main" id="{9E25F527-F469-3A8E-C2C2-854577161ED2}"/>
              </a:ext>
            </a:extLst>
          </p:cNvPr>
          <p:cNvSpPr/>
          <p:nvPr/>
        </p:nvSpPr>
        <p:spPr>
          <a:xfrm>
            <a:off x="2441213" y="5145568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Émoticône 65">
            <a:extLst>
              <a:ext uri="{FF2B5EF4-FFF2-40B4-BE49-F238E27FC236}">
                <a16:creationId xmlns:a16="http://schemas.microsoft.com/office/drawing/2014/main" id="{74A038E3-C3AC-50D6-E090-3AEF697C0843}"/>
              </a:ext>
            </a:extLst>
          </p:cNvPr>
          <p:cNvSpPr/>
          <p:nvPr/>
        </p:nvSpPr>
        <p:spPr>
          <a:xfrm>
            <a:off x="2686781" y="5181941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moticône 66">
            <a:extLst>
              <a:ext uri="{FF2B5EF4-FFF2-40B4-BE49-F238E27FC236}">
                <a16:creationId xmlns:a16="http://schemas.microsoft.com/office/drawing/2014/main" id="{3DBDAC7E-D82D-9CF3-A7EA-10CC195A8EB6}"/>
              </a:ext>
            </a:extLst>
          </p:cNvPr>
          <p:cNvSpPr/>
          <p:nvPr/>
        </p:nvSpPr>
        <p:spPr>
          <a:xfrm>
            <a:off x="2657054" y="5544740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moticône 67">
            <a:extLst>
              <a:ext uri="{FF2B5EF4-FFF2-40B4-BE49-F238E27FC236}">
                <a16:creationId xmlns:a16="http://schemas.microsoft.com/office/drawing/2014/main" id="{08C14A96-833E-4FEB-DFE5-65577AE802D5}"/>
              </a:ext>
            </a:extLst>
          </p:cNvPr>
          <p:cNvSpPr/>
          <p:nvPr/>
        </p:nvSpPr>
        <p:spPr>
          <a:xfrm>
            <a:off x="2364024" y="5554441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Émoticône 68">
            <a:extLst>
              <a:ext uri="{FF2B5EF4-FFF2-40B4-BE49-F238E27FC236}">
                <a16:creationId xmlns:a16="http://schemas.microsoft.com/office/drawing/2014/main" id="{F16FD9E4-97A7-466B-3499-9C9F59046967}"/>
              </a:ext>
            </a:extLst>
          </p:cNvPr>
          <p:cNvSpPr/>
          <p:nvPr/>
        </p:nvSpPr>
        <p:spPr>
          <a:xfrm>
            <a:off x="2293571" y="5316493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Émoticône 69">
            <a:extLst>
              <a:ext uri="{FF2B5EF4-FFF2-40B4-BE49-F238E27FC236}">
                <a16:creationId xmlns:a16="http://schemas.microsoft.com/office/drawing/2014/main" id="{815737E3-9F12-1C50-B199-26A2AD10BF04}"/>
              </a:ext>
            </a:extLst>
          </p:cNvPr>
          <p:cNvSpPr/>
          <p:nvPr/>
        </p:nvSpPr>
        <p:spPr>
          <a:xfrm>
            <a:off x="2780603" y="5395355"/>
            <a:ext cx="201059" cy="153059"/>
          </a:xfrm>
          <a:prstGeom prst="smileyFac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24B9F0-C6F5-9F3F-36D2-61507436FDC0}"/>
              </a:ext>
            </a:extLst>
          </p:cNvPr>
          <p:cNvSpPr/>
          <p:nvPr/>
        </p:nvSpPr>
        <p:spPr>
          <a:xfrm>
            <a:off x="5304689" y="1221687"/>
            <a:ext cx="3657600" cy="875771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5D95CF3-C8F0-E716-F130-5939E74CE3A0}"/>
              </a:ext>
            </a:extLst>
          </p:cNvPr>
          <p:cNvSpPr txBox="1"/>
          <p:nvPr/>
        </p:nvSpPr>
        <p:spPr>
          <a:xfrm>
            <a:off x="5304689" y="1194375"/>
            <a:ext cx="8443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i="1" u="sng" dirty="0"/>
              <a:t>Notes :</a:t>
            </a:r>
          </a:p>
        </p:txBody>
      </p:sp>
    </p:spTree>
    <p:extLst>
      <p:ext uri="{BB962C8B-B14F-4D97-AF65-F5344CB8AC3E}">
        <p14:creationId xmlns:p14="http://schemas.microsoft.com/office/powerpoint/2010/main" val="1670072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581</TotalTime>
  <Words>170</Words>
  <Application>Microsoft Office PowerPoint</Application>
  <PresentationFormat>Affichage à l'écran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Amasis MT Pro Black</vt:lpstr>
      <vt:lpstr>Arial</vt:lpstr>
      <vt:lpstr>Bahnschrift SemiBold</vt:lpstr>
      <vt:lpstr>Calibri</vt:lpstr>
      <vt:lpstr>Calibri Light</vt:lpstr>
      <vt:lpstr>Mystical Woods Rough Script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7</cp:revision>
  <dcterms:created xsi:type="dcterms:W3CDTF">2023-02-13T16:55:46Z</dcterms:created>
  <dcterms:modified xsi:type="dcterms:W3CDTF">2023-02-23T16:47:09Z</dcterms:modified>
</cp:coreProperties>
</file>