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61" r:id="rId3"/>
  </p:sldIdLst>
  <p:sldSz cx="6858000" cy="9144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F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73814-DF53-4419-ADED-09EB4FAABCA5}" type="datetimeFigureOut">
              <a:rPr lang="fr-FR" smtClean="0"/>
              <a:t>01/04/2023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703638" y="857250"/>
            <a:ext cx="17367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B6CFD-9F9C-4669-A27E-40585E0681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54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ReCreatisse.com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B6CFD-9F9C-4669-A27E-40585E0681D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49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C4A2-D7E2-4068-9F02-81BDC0A10663}" type="datetimeFigureOut">
              <a:rPr lang="fr-FR" smtClean="0"/>
              <a:t>01/04/2023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4DC8-CF42-4569-984B-941BA354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36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C4A2-D7E2-4068-9F02-81BDC0A10663}" type="datetimeFigureOut">
              <a:rPr lang="fr-FR" smtClean="0"/>
              <a:t>01/04/2023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4DC8-CF42-4569-984B-941BA354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56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C4A2-D7E2-4068-9F02-81BDC0A10663}" type="datetimeFigureOut">
              <a:rPr lang="fr-FR" smtClean="0"/>
              <a:t>01/04/2023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4DC8-CF42-4569-984B-941BA354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40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C4A2-D7E2-4068-9F02-81BDC0A10663}" type="datetimeFigureOut">
              <a:rPr lang="fr-FR" smtClean="0"/>
              <a:t>01/04/2023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4DC8-CF42-4569-984B-941BA354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67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C4A2-D7E2-4068-9F02-81BDC0A10663}" type="datetimeFigureOut">
              <a:rPr lang="fr-FR" smtClean="0"/>
              <a:t>01/04/2023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4DC8-CF42-4569-984B-941BA354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97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C4A2-D7E2-4068-9F02-81BDC0A10663}" type="datetimeFigureOut">
              <a:rPr lang="fr-FR" smtClean="0"/>
              <a:t>01/04/2023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4DC8-CF42-4569-984B-941BA354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2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C4A2-D7E2-4068-9F02-81BDC0A10663}" type="datetimeFigureOut">
              <a:rPr lang="fr-FR" smtClean="0"/>
              <a:t>01/04/2023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4DC8-CF42-4569-984B-941BA354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0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C4A2-D7E2-4068-9F02-81BDC0A10663}" type="datetimeFigureOut">
              <a:rPr lang="fr-FR" smtClean="0"/>
              <a:t>01/04/2023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4DC8-CF42-4569-984B-941BA354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50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C4A2-D7E2-4068-9F02-81BDC0A10663}" type="datetimeFigureOut">
              <a:rPr lang="fr-FR" smtClean="0"/>
              <a:t>01/04/2023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4DC8-CF42-4569-984B-941BA354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64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C4A2-D7E2-4068-9F02-81BDC0A10663}" type="datetimeFigureOut">
              <a:rPr lang="fr-FR" smtClean="0"/>
              <a:t>01/04/2023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4DC8-CF42-4569-984B-941BA354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31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C4A2-D7E2-4068-9F02-81BDC0A10663}" type="datetimeFigureOut">
              <a:rPr lang="fr-FR" smtClean="0"/>
              <a:t>01/04/2023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4DC8-CF42-4569-984B-941BA354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47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C4A2-D7E2-4068-9F02-81BDC0A10663}" type="datetimeFigureOut">
              <a:rPr lang="fr-FR" smtClean="0"/>
              <a:t>01/04/2023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E4DC8-CF42-4569-984B-941BA354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67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1A1CFFA-0088-F1BD-A6BC-E52114575F2A}"/>
              </a:ext>
            </a:extLst>
          </p:cNvPr>
          <p:cNvSpPr/>
          <p:nvPr/>
        </p:nvSpPr>
        <p:spPr>
          <a:xfrm>
            <a:off x="121920" y="61774"/>
            <a:ext cx="6608064" cy="448665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pentagone 21">
            <a:extLst>
              <a:ext uri="{FF2B5EF4-FFF2-40B4-BE49-F238E27FC236}">
                <a16:creationId xmlns:a16="http://schemas.microsoft.com/office/drawing/2014/main" id="{D4144243-2226-D870-061B-6F01CC47F144}"/>
              </a:ext>
            </a:extLst>
          </p:cNvPr>
          <p:cNvSpPr/>
          <p:nvPr/>
        </p:nvSpPr>
        <p:spPr>
          <a:xfrm>
            <a:off x="428860" y="765118"/>
            <a:ext cx="2525676" cy="78081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chevron 22">
            <a:extLst>
              <a:ext uri="{FF2B5EF4-FFF2-40B4-BE49-F238E27FC236}">
                <a16:creationId xmlns:a16="http://schemas.microsoft.com/office/drawing/2014/main" id="{9D4CB4F7-ACC2-9EDF-B937-5634215D6FC7}"/>
              </a:ext>
            </a:extLst>
          </p:cNvPr>
          <p:cNvSpPr/>
          <p:nvPr/>
        </p:nvSpPr>
        <p:spPr>
          <a:xfrm>
            <a:off x="4685457" y="797589"/>
            <a:ext cx="1968949" cy="72171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 : pentagone 23">
            <a:extLst>
              <a:ext uri="{FF2B5EF4-FFF2-40B4-BE49-F238E27FC236}">
                <a16:creationId xmlns:a16="http://schemas.microsoft.com/office/drawing/2014/main" id="{63068435-5010-B5E3-465A-EBD02D492DB8}"/>
              </a:ext>
            </a:extLst>
          </p:cNvPr>
          <p:cNvSpPr/>
          <p:nvPr/>
        </p:nvSpPr>
        <p:spPr>
          <a:xfrm>
            <a:off x="428860" y="1691710"/>
            <a:ext cx="2525676" cy="78081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chevron 24">
            <a:extLst>
              <a:ext uri="{FF2B5EF4-FFF2-40B4-BE49-F238E27FC236}">
                <a16:creationId xmlns:a16="http://schemas.microsoft.com/office/drawing/2014/main" id="{A9C3F239-DE6E-42D3-C152-1405856099BF}"/>
              </a:ext>
            </a:extLst>
          </p:cNvPr>
          <p:cNvSpPr/>
          <p:nvPr/>
        </p:nvSpPr>
        <p:spPr>
          <a:xfrm>
            <a:off x="4685456" y="1712189"/>
            <a:ext cx="1968949" cy="72171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Flèche : pentagone 25">
            <a:extLst>
              <a:ext uri="{FF2B5EF4-FFF2-40B4-BE49-F238E27FC236}">
                <a16:creationId xmlns:a16="http://schemas.microsoft.com/office/drawing/2014/main" id="{7995ED7F-AE3A-8554-D67A-D146553A47E8}"/>
              </a:ext>
            </a:extLst>
          </p:cNvPr>
          <p:cNvSpPr/>
          <p:nvPr/>
        </p:nvSpPr>
        <p:spPr>
          <a:xfrm>
            <a:off x="428860" y="2642686"/>
            <a:ext cx="2525676" cy="78081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3F9ABF0A-A683-B60E-6434-C4EBA2289C26}"/>
              </a:ext>
            </a:extLst>
          </p:cNvPr>
          <p:cNvSpPr/>
          <p:nvPr/>
        </p:nvSpPr>
        <p:spPr>
          <a:xfrm>
            <a:off x="4627072" y="2650814"/>
            <a:ext cx="1968949" cy="72171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Flèche : pentagone 27">
            <a:extLst>
              <a:ext uri="{FF2B5EF4-FFF2-40B4-BE49-F238E27FC236}">
                <a16:creationId xmlns:a16="http://schemas.microsoft.com/office/drawing/2014/main" id="{A5F234B2-9EA0-E661-35C4-8CB200ADEB7D}"/>
              </a:ext>
            </a:extLst>
          </p:cNvPr>
          <p:cNvSpPr/>
          <p:nvPr/>
        </p:nvSpPr>
        <p:spPr>
          <a:xfrm>
            <a:off x="428860" y="3593662"/>
            <a:ext cx="2525676" cy="78081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99A65BAE-70C8-DC92-38C0-FCF84C8DFD75}"/>
              </a:ext>
            </a:extLst>
          </p:cNvPr>
          <p:cNvSpPr/>
          <p:nvPr/>
        </p:nvSpPr>
        <p:spPr>
          <a:xfrm>
            <a:off x="4568721" y="3615159"/>
            <a:ext cx="1968949" cy="72171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ZoneTexte 30" descr="Confettis colorés sur arrière-plan rose">
            <a:extLst>
              <a:ext uri="{FF2B5EF4-FFF2-40B4-BE49-F238E27FC236}">
                <a16:creationId xmlns:a16="http://schemas.microsoft.com/office/drawing/2014/main" id="{91BC50CD-E720-A9E2-BEE1-3BA98A7DCA73}"/>
              </a:ext>
            </a:extLst>
          </p:cNvPr>
          <p:cNvSpPr txBox="1"/>
          <p:nvPr/>
        </p:nvSpPr>
        <p:spPr>
          <a:xfrm>
            <a:off x="-4789820" y="92481"/>
            <a:ext cx="4588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Dreaming Outloud Pro" panose="03050502040302030504" pitchFamily="66" charset="0"/>
                <a:cs typeface="Dreaming Outloud Pro" panose="03050502040302030504" pitchFamily="66" charset="0"/>
              </a:rPr>
              <a:t>L’ACORDEMO Puzzle</a:t>
            </a:r>
            <a:r>
              <a:rPr lang="fr-FR" sz="36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</a:rPr>
              <a:t> </a:t>
            </a:r>
            <a:endParaRPr lang="fr-FR" sz="3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6FF80C-5C16-0C93-135A-56AC9809C5D6}"/>
              </a:ext>
            </a:extLst>
          </p:cNvPr>
          <p:cNvSpPr txBox="1"/>
          <p:nvPr/>
        </p:nvSpPr>
        <p:spPr>
          <a:xfrm>
            <a:off x="649092" y="916346"/>
            <a:ext cx="2095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des gâteaux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35ED1B-A59E-BB77-81A1-91C9E0DC8C09}"/>
              </a:ext>
            </a:extLst>
          </p:cNvPr>
          <p:cNvSpPr txBox="1"/>
          <p:nvPr/>
        </p:nvSpPr>
        <p:spPr>
          <a:xfrm>
            <a:off x="691234" y="1835466"/>
            <a:ext cx="2095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une tarte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4DF253-3FAA-FE5A-D78A-D430A7FBEAC8}"/>
              </a:ext>
            </a:extLst>
          </p:cNvPr>
          <p:cNvSpPr txBox="1"/>
          <p:nvPr/>
        </p:nvSpPr>
        <p:spPr>
          <a:xfrm>
            <a:off x="691234" y="2805207"/>
            <a:ext cx="2095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un biscuit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02BA2A-2FB5-8FDD-06D5-EDE3E086DC56}"/>
              </a:ext>
            </a:extLst>
          </p:cNvPr>
          <p:cNvSpPr txBox="1"/>
          <p:nvPr/>
        </p:nvSpPr>
        <p:spPr>
          <a:xfrm>
            <a:off x="691234" y="3756183"/>
            <a:ext cx="2095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ces boissons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B21D2F-2E48-D46E-1DC5-9637E4F05C27}"/>
              </a:ext>
            </a:extLst>
          </p:cNvPr>
          <p:cNvSpPr txBox="1"/>
          <p:nvPr/>
        </p:nvSpPr>
        <p:spPr>
          <a:xfrm>
            <a:off x="5008088" y="1899042"/>
            <a:ext cx="1805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sucrées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63299A5-D2E0-B421-5504-E60FBFD8FAD2}"/>
              </a:ext>
            </a:extLst>
          </p:cNvPr>
          <p:cNvSpPr txBox="1"/>
          <p:nvPr/>
        </p:nvSpPr>
        <p:spPr>
          <a:xfrm>
            <a:off x="5101466" y="968379"/>
            <a:ext cx="1805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sucrée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99D2EE8-B61B-F9CE-268B-0EE1B56CA40E}"/>
              </a:ext>
            </a:extLst>
          </p:cNvPr>
          <p:cNvSpPr txBox="1"/>
          <p:nvPr/>
        </p:nvSpPr>
        <p:spPr>
          <a:xfrm>
            <a:off x="5101465" y="2780836"/>
            <a:ext cx="1805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sucrés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C783D7E-8BFA-748F-2B9B-F09F771837DF}"/>
              </a:ext>
            </a:extLst>
          </p:cNvPr>
          <p:cNvSpPr txBox="1"/>
          <p:nvPr/>
        </p:nvSpPr>
        <p:spPr>
          <a:xfrm>
            <a:off x="5052087" y="3779243"/>
            <a:ext cx="1805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sucré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3A3E18B-F1F7-EF6A-5AAC-45288FE1F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93" b="61036"/>
          <a:stretch/>
        </p:blipFill>
        <p:spPr>
          <a:xfrm>
            <a:off x="503183" y="50260"/>
            <a:ext cx="1968950" cy="76017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F1189A8-DA6F-7CD0-01D6-B0EA60D77E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7" b="59407"/>
          <a:stretch/>
        </p:blipFill>
        <p:spPr>
          <a:xfrm>
            <a:off x="4448975" y="62772"/>
            <a:ext cx="2001230" cy="791966"/>
          </a:xfrm>
          <a:prstGeom prst="rect">
            <a:avLst/>
          </a:prstGeom>
        </p:spPr>
      </p:pic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55C2B265-FE8C-00AD-B104-1287E04EA37C}"/>
              </a:ext>
            </a:extLst>
          </p:cNvPr>
          <p:cNvSpPr/>
          <p:nvPr/>
        </p:nvSpPr>
        <p:spPr>
          <a:xfrm>
            <a:off x="2514600" y="471730"/>
            <a:ext cx="2019300" cy="279670"/>
          </a:xfrm>
          <a:custGeom>
            <a:avLst/>
            <a:gdLst>
              <a:gd name="connsiteX0" fmla="*/ 0 w 2019300"/>
              <a:gd name="connsiteY0" fmla="*/ 127000 h 279670"/>
              <a:gd name="connsiteX1" fmla="*/ 139700 w 2019300"/>
              <a:gd name="connsiteY1" fmla="*/ 88900 h 279670"/>
              <a:gd name="connsiteX2" fmla="*/ 228600 w 2019300"/>
              <a:gd name="connsiteY2" fmla="*/ 63500 h 279670"/>
              <a:gd name="connsiteX3" fmla="*/ 342900 w 2019300"/>
              <a:gd name="connsiteY3" fmla="*/ 12700 h 279670"/>
              <a:gd name="connsiteX4" fmla="*/ 457200 w 2019300"/>
              <a:gd name="connsiteY4" fmla="*/ 0 h 279670"/>
              <a:gd name="connsiteX5" fmla="*/ 1473200 w 2019300"/>
              <a:gd name="connsiteY5" fmla="*/ 25400 h 279670"/>
              <a:gd name="connsiteX6" fmla="*/ 1562100 w 2019300"/>
              <a:gd name="connsiteY6" fmla="*/ 38100 h 279670"/>
              <a:gd name="connsiteX7" fmla="*/ 1638300 w 2019300"/>
              <a:gd name="connsiteY7" fmla="*/ 76200 h 279670"/>
              <a:gd name="connsiteX8" fmla="*/ 1701800 w 2019300"/>
              <a:gd name="connsiteY8" fmla="*/ 114300 h 279670"/>
              <a:gd name="connsiteX9" fmla="*/ 1752600 w 2019300"/>
              <a:gd name="connsiteY9" fmla="*/ 127000 h 279670"/>
              <a:gd name="connsiteX10" fmla="*/ 1816100 w 2019300"/>
              <a:gd name="connsiteY10" fmla="*/ 177800 h 279670"/>
              <a:gd name="connsiteX11" fmla="*/ 1866900 w 2019300"/>
              <a:gd name="connsiteY11" fmla="*/ 190500 h 279670"/>
              <a:gd name="connsiteX12" fmla="*/ 1905000 w 2019300"/>
              <a:gd name="connsiteY12" fmla="*/ 228600 h 279670"/>
              <a:gd name="connsiteX13" fmla="*/ 2019300 w 2019300"/>
              <a:gd name="connsiteY13" fmla="*/ 279400 h 27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19300" h="279670">
                <a:moveTo>
                  <a:pt x="0" y="127000"/>
                </a:moveTo>
                <a:cubicBezTo>
                  <a:pt x="138180" y="103970"/>
                  <a:pt x="17328" y="129691"/>
                  <a:pt x="139700" y="88900"/>
                </a:cubicBezTo>
                <a:cubicBezTo>
                  <a:pt x="168938" y="79154"/>
                  <a:pt x="199743" y="74321"/>
                  <a:pt x="228600" y="63500"/>
                </a:cubicBezTo>
                <a:cubicBezTo>
                  <a:pt x="267639" y="48860"/>
                  <a:pt x="302728" y="23859"/>
                  <a:pt x="342900" y="12700"/>
                </a:cubicBezTo>
                <a:cubicBezTo>
                  <a:pt x="379836" y="2440"/>
                  <a:pt x="419100" y="4233"/>
                  <a:pt x="457200" y="0"/>
                </a:cubicBezTo>
                <a:cubicBezTo>
                  <a:pt x="770945" y="4614"/>
                  <a:pt x="1140281" y="-9644"/>
                  <a:pt x="1473200" y="25400"/>
                </a:cubicBezTo>
                <a:cubicBezTo>
                  <a:pt x="1502970" y="28534"/>
                  <a:pt x="1532467" y="33867"/>
                  <a:pt x="1562100" y="38100"/>
                </a:cubicBezTo>
                <a:cubicBezTo>
                  <a:pt x="1587500" y="50800"/>
                  <a:pt x="1613369" y="62602"/>
                  <a:pt x="1638300" y="76200"/>
                </a:cubicBezTo>
                <a:cubicBezTo>
                  <a:pt x="1659970" y="88020"/>
                  <a:pt x="1679243" y="104275"/>
                  <a:pt x="1701800" y="114300"/>
                </a:cubicBezTo>
                <a:cubicBezTo>
                  <a:pt x="1717750" y="121389"/>
                  <a:pt x="1735667" y="122767"/>
                  <a:pt x="1752600" y="127000"/>
                </a:cubicBezTo>
                <a:cubicBezTo>
                  <a:pt x="1773767" y="143933"/>
                  <a:pt x="1792405" y="164636"/>
                  <a:pt x="1816100" y="177800"/>
                </a:cubicBezTo>
                <a:cubicBezTo>
                  <a:pt x="1831358" y="186277"/>
                  <a:pt x="1851745" y="181840"/>
                  <a:pt x="1866900" y="190500"/>
                </a:cubicBezTo>
                <a:cubicBezTo>
                  <a:pt x="1882494" y="199411"/>
                  <a:pt x="1890823" y="217573"/>
                  <a:pt x="1905000" y="228600"/>
                </a:cubicBezTo>
                <a:cubicBezTo>
                  <a:pt x="1979372" y="286445"/>
                  <a:pt x="1955830" y="279400"/>
                  <a:pt x="2019300" y="279400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7A2CCD-90E3-EF2B-5391-5A838E5AF2D4}"/>
              </a:ext>
            </a:extLst>
          </p:cNvPr>
          <p:cNvSpPr/>
          <p:nvPr/>
        </p:nvSpPr>
        <p:spPr>
          <a:xfrm>
            <a:off x="1538044" y="87677"/>
            <a:ext cx="3761625" cy="6248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29B00E60-1BB4-9398-109D-D349C9D11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953" y="76943"/>
            <a:ext cx="4630470" cy="56030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3CAC1F9-4096-3AEA-9E54-7C170D1E9E0E}"/>
              </a:ext>
            </a:extLst>
          </p:cNvPr>
          <p:cNvSpPr/>
          <p:nvPr/>
        </p:nvSpPr>
        <p:spPr>
          <a:xfrm>
            <a:off x="4803060" y="134991"/>
            <a:ext cx="808487" cy="5029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10799D6-7E77-CE3B-A9EC-1F6EEA001B9C}"/>
              </a:ext>
            </a:extLst>
          </p:cNvPr>
          <p:cNvSpPr txBox="1"/>
          <p:nvPr/>
        </p:nvSpPr>
        <p:spPr>
          <a:xfrm>
            <a:off x="4803060" y="4289842"/>
            <a:ext cx="1399122" cy="28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9007CC5-0489-C47E-D870-BE19ADD1DAB9}"/>
              </a:ext>
            </a:extLst>
          </p:cNvPr>
          <p:cNvSpPr txBox="1"/>
          <p:nvPr/>
        </p:nvSpPr>
        <p:spPr>
          <a:xfrm rot="5400000">
            <a:off x="-1675615" y="2362728"/>
            <a:ext cx="390376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6"/>
                </a:solidFill>
              </a:rPr>
              <a:t>This work is licensed under a Creative Commons Attribution-</a:t>
            </a:r>
            <a:r>
              <a:rPr lang="en-US" sz="600" dirty="0" err="1">
                <a:solidFill>
                  <a:schemeClr val="accent6"/>
                </a:solidFill>
              </a:rPr>
              <a:t>NonCommercial</a:t>
            </a:r>
            <a:r>
              <a:rPr lang="en-US" sz="600" dirty="0">
                <a:solidFill>
                  <a:schemeClr val="accent6"/>
                </a:solidFill>
              </a:rPr>
              <a:t>-</a:t>
            </a:r>
            <a:r>
              <a:rPr lang="en-US" sz="600" dirty="0" err="1">
                <a:solidFill>
                  <a:schemeClr val="accent6"/>
                </a:solidFill>
              </a:rPr>
              <a:t>ShareAlike</a:t>
            </a:r>
            <a:r>
              <a:rPr lang="en-US" sz="600" dirty="0">
                <a:solidFill>
                  <a:schemeClr val="accent6"/>
                </a:solidFill>
              </a:rPr>
              <a:t> 4.0 International License.</a:t>
            </a:r>
            <a:endParaRPr lang="fr-FR" sz="600" dirty="0">
              <a:solidFill>
                <a:schemeClr val="accent6"/>
              </a:solidFill>
            </a:endParaRP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8B03412C-AB59-847E-93A4-E098B469561D}"/>
              </a:ext>
            </a:extLst>
          </p:cNvPr>
          <p:cNvSpPr/>
          <p:nvPr/>
        </p:nvSpPr>
        <p:spPr>
          <a:xfrm>
            <a:off x="121920" y="4617134"/>
            <a:ext cx="6608064" cy="448665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lèche : pentagone 62">
            <a:extLst>
              <a:ext uri="{FF2B5EF4-FFF2-40B4-BE49-F238E27FC236}">
                <a16:creationId xmlns:a16="http://schemas.microsoft.com/office/drawing/2014/main" id="{1953CD67-EC8A-9AD5-4DC3-88348EE4D526}"/>
              </a:ext>
            </a:extLst>
          </p:cNvPr>
          <p:cNvSpPr/>
          <p:nvPr/>
        </p:nvSpPr>
        <p:spPr>
          <a:xfrm>
            <a:off x="428860" y="5320478"/>
            <a:ext cx="2525676" cy="78081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lèche : chevron 63">
            <a:extLst>
              <a:ext uri="{FF2B5EF4-FFF2-40B4-BE49-F238E27FC236}">
                <a16:creationId xmlns:a16="http://schemas.microsoft.com/office/drawing/2014/main" id="{E88DC88A-6096-0647-F4BD-797B73872A9B}"/>
              </a:ext>
            </a:extLst>
          </p:cNvPr>
          <p:cNvSpPr/>
          <p:nvPr/>
        </p:nvSpPr>
        <p:spPr>
          <a:xfrm>
            <a:off x="4685457" y="5352949"/>
            <a:ext cx="1968949" cy="72171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5" name="Flèche : pentagone 64">
            <a:extLst>
              <a:ext uri="{FF2B5EF4-FFF2-40B4-BE49-F238E27FC236}">
                <a16:creationId xmlns:a16="http://schemas.microsoft.com/office/drawing/2014/main" id="{0542B620-ED90-4D27-786D-4447352EE62D}"/>
              </a:ext>
            </a:extLst>
          </p:cNvPr>
          <p:cNvSpPr/>
          <p:nvPr/>
        </p:nvSpPr>
        <p:spPr>
          <a:xfrm>
            <a:off x="428860" y="6247070"/>
            <a:ext cx="2525676" cy="78081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lèche : chevron 65">
            <a:extLst>
              <a:ext uri="{FF2B5EF4-FFF2-40B4-BE49-F238E27FC236}">
                <a16:creationId xmlns:a16="http://schemas.microsoft.com/office/drawing/2014/main" id="{9AB886EC-8CF2-0CCD-6E61-42788383301B}"/>
              </a:ext>
            </a:extLst>
          </p:cNvPr>
          <p:cNvSpPr/>
          <p:nvPr/>
        </p:nvSpPr>
        <p:spPr>
          <a:xfrm>
            <a:off x="4685456" y="6267549"/>
            <a:ext cx="1968949" cy="72171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Flèche : pentagone 66">
            <a:extLst>
              <a:ext uri="{FF2B5EF4-FFF2-40B4-BE49-F238E27FC236}">
                <a16:creationId xmlns:a16="http://schemas.microsoft.com/office/drawing/2014/main" id="{1C367391-E0F6-F776-19D5-640894F48017}"/>
              </a:ext>
            </a:extLst>
          </p:cNvPr>
          <p:cNvSpPr/>
          <p:nvPr/>
        </p:nvSpPr>
        <p:spPr>
          <a:xfrm>
            <a:off x="428860" y="7198046"/>
            <a:ext cx="2525676" cy="78081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lèche : chevron 67">
            <a:extLst>
              <a:ext uri="{FF2B5EF4-FFF2-40B4-BE49-F238E27FC236}">
                <a16:creationId xmlns:a16="http://schemas.microsoft.com/office/drawing/2014/main" id="{AF02016D-86F2-443F-C2E5-907A0B36D620}"/>
              </a:ext>
            </a:extLst>
          </p:cNvPr>
          <p:cNvSpPr/>
          <p:nvPr/>
        </p:nvSpPr>
        <p:spPr>
          <a:xfrm>
            <a:off x="4627072" y="7206174"/>
            <a:ext cx="1968949" cy="72171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9" name="Flèche : pentagone 68">
            <a:extLst>
              <a:ext uri="{FF2B5EF4-FFF2-40B4-BE49-F238E27FC236}">
                <a16:creationId xmlns:a16="http://schemas.microsoft.com/office/drawing/2014/main" id="{30C89B45-C85A-C9EA-C9E6-D646A729DBC0}"/>
              </a:ext>
            </a:extLst>
          </p:cNvPr>
          <p:cNvSpPr/>
          <p:nvPr/>
        </p:nvSpPr>
        <p:spPr>
          <a:xfrm>
            <a:off x="428860" y="8149022"/>
            <a:ext cx="2525676" cy="78081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lèche : chevron 69">
            <a:extLst>
              <a:ext uri="{FF2B5EF4-FFF2-40B4-BE49-F238E27FC236}">
                <a16:creationId xmlns:a16="http://schemas.microsoft.com/office/drawing/2014/main" id="{718F7311-8591-AD65-AA90-F74B8DADCED0}"/>
              </a:ext>
            </a:extLst>
          </p:cNvPr>
          <p:cNvSpPr/>
          <p:nvPr/>
        </p:nvSpPr>
        <p:spPr>
          <a:xfrm>
            <a:off x="4568721" y="8170519"/>
            <a:ext cx="1968949" cy="72171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F184DA3B-33B3-2D20-A6D5-A9CD765CC186}"/>
              </a:ext>
            </a:extLst>
          </p:cNvPr>
          <p:cNvSpPr txBox="1"/>
          <p:nvPr/>
        </p:nvSpPr>
        <p:spPr>
          <a:xfrm>
            <a:off x="649092" y="5471706"/>
            <a:ext cx="2095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la jolie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D81B4B80-1B09-D5EC-9794-370B830D4113}"/>
              </a:ext>
            </a:extLst>
          </p:cNvPr>
          <p:cNvSpPr txBox="1"/>
          <p:nvPr/>
        </p:nvSpPr>
        <p:spPr>
          <a:xfrm>
            <a:off x="691234" y="6390826"/>
            <a:ext cx="2095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des jolis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30AE741-82D2-7231-31A7-E0BE7F2B8C48}"/>
              </a:ext>
            </a:extLst>
          </p:cNvPr>
          <p:cNvSpPr txBox="1"/>
          <p:nvPr/>
        </p:nvSpPr>
        <p:spPr>
          <a:xfrm>
            <a:off x="691234" y="7360567"/>
            <a:ext cx="2095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le joli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9BB3190E-9833-3A76-BC43-0A08E7616DA6}"/>
              </a:ext>
            </a:extLst>
          </p:cNvPr>
          <p:cNvSpPr txBox="1"/>
          <p:nvPr/>
        </p:nvSpPr>
        <p:spPr>
          <a:xfrm>
            <a:off x="691234" y="8311543"/>
            <a:ext cx="2095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les jolies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A706146-5174-AC00-8DDF-52A70DB13579}"/>
              </a:ext>
            </a:extLst>
          </p:cNvPr>
          <p:cNvSpPr txBox="1"/>
          <p:nvPr/>
        </p:nvSpPr>
        <p:spPr>
          <a:xfrm>
            <a:off x="5058215" y="6413922"/>
            <a:ext cx="1805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chatons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A0C05C6C-99B5-E543-0A51-8F05FCC14EB6}"/>
              </a:ext>
            </a:extLst>
          </p:cNvPr>
          <p:cNvSpPr txBox="1"/>
          <p:nvPr/>
        </p:nvSpPr>
        <p:spPr>
          <a:xfrm>
            <a:off x="5101466" y="5523739"/>
            <a:ext cx="1805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fleurs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FBB130E6-87B2-6D89-75B6-E55DE71209EF}"/>
              </a:ext>
            </a:extLst>
          </p:cNvPr>
          <p:cNvSpPr txBox="1"/>
          <p:nvPr/>
        </p:nvSpPr>
        <p:spPr>
          <a:xfrm>
            <a:off x="5101465" y="7336196"/>
            <a:ext cx="1805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robe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6E2B8479-8443-59E9-0377-BB49BA876138}"/>
              </a:ext>
            </a:extLst>
          </p:cNvPr>
          <p:cNvSpPr txBox="1"/>
          <p:nvPr/>
        </p:nvSpPr>
        <p:spPr>
          <a:xfrm>
            <a:off x="5052087" y="8334603"/>
            <a:ext cx="1805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accent6">
                    <a:lumMod val="50000"/>
                  </a:schemeClr>
                </a:solidFill>
                <a:latin typeface="Congenial SemiBold" panose="02000503040000020004" pitchFamily="2" charset="0"/>
              </a:rPr>
              <a:t>jardin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1B3504A1-DA9E-4976-909D-0B1C8E5066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93" b="61036"/>
          <a:stretch/>
        </p:blipFill>
        <p:spPr>
          <a:xfrm>
            <a:off x="503183" y="4605620"/>
            <a:ext cx="1968950" cy="760175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B56629E2-FF06-3911-8EEB-7CAD249F77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7" b="59407"/>
          <a:stretch/>
        </p:blipFill>
        <p:spPr>
          <a:xfrm>
            <a:off x="4448975" y="4618132"/>
            <a:ext cx="2001230" cy="791966"/>
          </a:xfrm>
          <a:prstGeom prst="rect">
            <a:avLst/>
          </a:prstGeom>
        </p:spPr>
      </p:pic>
      <p:sp>
        <p:nvSpPr>
          <p:cNvPr id="81" name="Forme libre : forme 80">
            <a:extLst>
              <a:ext uri="{FF2B5EF4-FFF2-40B4-BE49-F238E27FC236}">
                <a16:creationId xmlns:a16="http://schemas.microsoft.com/office/drawing/2014/main" id="{B7949C6B-E589-14C3-5BFC-5A682231C863}"/>
              </a:ext>
            </a:extLst>
          </p:cNvPr>
          <p:cNvSpPr/>
          <p:nvPr/>
        </p:nvSpPr>
        <p:spPr>
          <a:xfrm>
            <a:off x="2514600" y="5027090"/>
            <a:ext cx="2019300" cy="279670"/>
          </a:xfrm>
          <a:custGeom>
            <a:avLst/>
            <a:gdLst>
              <a:gd name="connsiteX0" fmla="*/ 0 w 2019300"/>
              <a:gd name="connsiteY0" fmla="*/ 127000 h 279670"/>
              <a:gd name="connsiteX1" fmla="*/ 139700 w 2019300"/>
              <a:gd name="connsiteY1" fmla="*/ 88900 h 279670"/>
              <a:gd name="connsiteX2" fmla="*/ 228600 w 2019300"/>
              <a:gd name="connsiteY2" fmla="*/ 63500 h 279670"/>
              <a:gd name="connsiteX3" fmla="*/ 342900 w 2019300"/>
              <a:gd name="connsiteY3" fmla="*/ 12700 h 279670"/>
              <a:gd name="connsiteX4" fmla="*/ 457200 w 2019300"/>
              <a:gd name="connsiteY4" fmla="*/ 0 h 279670"/>
              <a:gd name="connsiteX5" fmla="*/ 1473200 w 2019300"/>
              <a:gd name="connsiteY5" fmla="*/ 25400 h 279670"/>
              <a:gd name="connsiteX6" fmla="*/ 1562100 w 2019300"/>
              <a:gd name="connsiteY6" fmla="*/ 38100 h 279670"/>
              <a:gd name="connsiteX7" fmla="*/ 1638300 w 2019300"/>
              <a:gd name="connsiteY7" fmla="*/ 76200 h 279670"/>
              <a:gd name="connsiteX8" fmla="*/ 1701800 w 2019300"/>
              <a:gd name="connsiteY8" fmla="*/ 114300 h 279670"/>
              <a:gd name="connsiteX9" fmla="*/ 1752600 w 2019300"/>
              <a:gd name="connsiteY9" fmla="*/ 127000 h 279670"/>
              <a:gd name="connsiteX10" fmla="*/ 1816100 w 2019300"/>
              <a:gd name="connsiteY10" fmla="*/ 177800 h 279670"/>
              <a:gd name="connsiteX11" fmla="*/ 1866900 w 2019300"/>
              <a:gd name="connsiteY11" fmla="*/ 190500 h 279670"/>
              <a:gd name="connsiteX12" fmla="*/ 1905000 w 2019300"/>
              <a:gd name="connsiteY12" fmla="*/ 228600 h 279670"/>
              <a:gd name="connsiteX13" fmla="*/ 2019300 w 2019300"/>
              <a:gd name="connsiteY13" fmla="*/ 279400 h 27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19300" h="279670">
                <a:moveTo>
                  <a:pt x="0" y="127000"/>
                </a:moveTo>
                <a:cubicBezTo>
                  <a:pt x="138180" y="103970"/>
                  <a:pt x="17328" y="129691"/>
                  <a:pt x="139700" y="88900"/>
                </a:cubicBezTo>
                <a:cubicBezTo>
                  <a:pt x="168938" y="79154"/>
                  <a:pt x="199743" y="74321"/>
                  <a:pt x="228600" y="63500"/>
                </a:cubicBezTo>
                <a:cubicBezTo>
                  <a:pt x="267639" y="48860"/>
                  <a:pt x="302728" y="23859"/>
                  <a:pt x="342900" y="12700"/>
                </a:cubicBezTo>
                <a:cubicBezTo>
                  <a:pt x="379836" y="2440"/>
                  <a:pt x="419100" y="4233"/>
                  <a:pt x="457200" y="0"/>
                </a:cubicBezTo>
                <a:cubicBezTo>
                  <a:pt x="770945" y="4614"/>
                  <a:pt x="1140281" y="-9644"/>
                  <a:pt x="1473200" y="25400"/>
                </a:cubicBezTo>
                <a:cubicBezTo>
                  <a:pt x="1502970" y="28534"/>
                  <a:pt x="1532467" y="33867"/>
                  <a:pt x="1562100" y="38100"/>
                </a:cubicBezTo>
                <a:cubicBezTo>
                  <a:pt x="1587500" y="50800"/>
                  <a:pt x="1613369" y="62602"/>
                  <a:pt x="1638300" y="76200"/>
                </a:cubicBezTo>
                <a:cubicBezTo>
                  <a:pt x="1659970" y="88020"/>
                  <a:pt x="1679243" y="104275"/>
                  <a:pt x="1701800" y="114300"/>
                </a:cubicBezTo>
                <a:cubicBezTo>
                  <a:pt x="1717750" y="121389"/>
                  <a:pt x="1735667" y="122767"/>
                  <a:pt x="1752600" y="127000"/>
                </a:cubicBezTo>
                <a:cubicBezTo>
                  <a:pt x="1773767" y="143933"/>
                  <a:pt x="1792405" y="164636"/>
                  <a:pt x="1816100" y="177800"/>
                </a:cubicBezTo>
                <a:cubicBezTo>
                  <a:pt x="1831358" y="186277"/>
                  <a:pt x="1851745" y="181840"/>
                  <a:pt x="1866900" y="190500"/>
                </a:cubicBezTo>
                <a:cubicBezTo>
                  <a:pt x="1882494" y="199411"/>
                  <a:pt x="1890823" y="217573"/>
                  <a:pt x="1905000" y="228600"/>
                </a:cubicBezTo>
                <a:cubicBezTo>
                  <a:pt x="1979372" y="286445"/>
                  <a:pt x="1955830" y="279400"/>
                  <a:pt x="2019300" y="279400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7CA8AE0-F613-3DDB-E7AA-A11C3D18CA12}"/>
              </a:ext>
            </a:extLst>
          </p:cNvPr>
          <p:cNvSpPr/>
          <p:nvPr/>
        </p:nvSpPr>
        <p:spPr>
          <a:xfrm>
            <a:off x="1538044" y="4643037"/>
            <a:ext cx="3761625" cy="6248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3" name="Image 82">
            <a:extLst>
              <a:ext uri="{FF2B5EF4-FFF2-40B4-BE49-F238E27FC236}">
                <a16:creationId xmlns:a16="http://schemas.microsoft.com/office/drawing/2014/main" id="{DC23F934-14BF-DA61-B659-C89DD5E2B2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3953" y="4632303"/>
            <a:ext cx="4630470" cy="56030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7065DD9C-CEC3-267F-7625-FC6A470452B4}"/>
              </a:ext>
            </a:extLst>
          </p:cNvPr>
          <p:cNvSpPr/>
          <p:nvPr/>
        </p:nvSpPr>
        <p:spPr>
          <a:xfrm>
            <a:off x="4803060" y="4690351"/>
            <a:ext cx="808487" cy="5029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B87CB54C-599B-1B89-BDDD-BE5CEFCAD29A}"/>
              </a:ext>
            </a:extLst>
          </p:cNvPr>
          <p:cNvSpPr txBox="1"/>
          <p:nvPr/>
        </p:nvSpPr>
        <p:spPr>
          <a:xfrm>
            <a:off x="4803060" y="8845202"/>
            <a:ext cx="1399122" cy="28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ReCreatisse.com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95542F6A-4930-7E92-7EFC-8D546234395F}"/>
              </a:ext>
            </a:extLst>
          </p:cNvPr>
          <p:cNvSpPr txBox="1"/>
          <p:nvPr/>
        </p:nvSpPr>
        <p:spPr>
          <a:xfrm rot="5400000">
            <a:off x="-1675615" y="6918088"/>
            <a:ext cx="390376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6"/>
                </a:solidFill>
              </a:rPr>
              <a:t>This work is licensed under a Creative Commons Attribution-</a:t>
            </a:r>
            <a:r>
              <a:rPr lang="en-US" sz="600" dirty="0" err="1">
                <a:solidFill>
                  <a:schemeClr val="accent6"/>
                </a:solidFill>
              </a:rPr>
              <a:t>NonCommercial</a:t>
            </a:r>
            <a:r>
              <a:rPr lang="en-US" sz="600" dirty="0">
                <a:solidFill>
                  <a:schemeClr val="accent6"/>
                </a:solidFill>
              </a:rPr>
              <a:t>-</a:t>
            </a:r>
            <a:r>
              <a:rPr lang="en-US" sz="600" dirty="0" err="1">
                <a:solidFill>
                  <a:schemeClr val="accent6"/>
                </a:solidFill>
              </a:rPr>
              <a:t>ShareAlike</a:t>
            </a:r>
            <a:r>
              <a:rPr lang="en-US" sz="600" dirty="0">
                <a:solidFill>
                  <a:schemeClr val="accent6"/>
                </a:solidFill>
              </a:rPr>
              <a:t> 4.0 International License.</a:t>
            </a:r>
            <a:endParaRPr lang="fr-FR" sz="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3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478A41C-8A78-3CA4-FF0E-6597CE2B4098}"/>
              </a:ext>
            </a:extLst>
          </p:cNvPr>
          <p:cNvSpPr/>
          <p:nvPr/>
        </p:nvSpPr>
        <p:spPr>
          <a:xfrm>
            <a:off x="121920" y="61774"/>
            <a:ext cx="6608064" cy="448665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005F07-39B0-4FC6-95B5-F9A7925C4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31993" b="-2635"/>
          <a:stretch/>
        </p:blipFill>
        <p:spPr>
          <a:xfrm>
            <a:off x="387508" y="146913"/>
            <a:ext cx="1968950" cy="200240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C4F5AFB-273E-1274-DB19-BF950E1187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7" t="1" r="-637" b="-2637"/>
          <a:stretch/>
        </p:blipFill>
        <p:spPr>
          <a:xfrm>
            <a:off x="4602127" y="158930"/>
            <a:ext cx="2018840" cy="2002407"/>
          </a:xfrm>
          <a:prstGeom prst="rect">
            <a:avLst/>
          </a:prstGeom>
        </p:spPr>
      </p:pic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AB851D45-53F7-4BA6-B08A-22DE652BFD5E}"/>
              </a:ext>
            </a:extLst>
          </p:cNvPr>
          <p:cNvSpPr/>
          <p:nvPr/>
        </p:nvSpPr>
        <p:spPr>
          <a:xfrm>
            <a:off x="2514600" y="471730"/>
            <a:ext cx="2019300" cy="279670"/>
          </a:xfrm>
          <a:custGeom>
            <a:avLst/>
            <a:gdLst>
              <a:gd name="connsiteX0" fmla="*/ 0 w 2019300"/>
              <a:gd name="connsiteY0" fmla="*/ 127000 h 279670"/>
              <a:gd name="connsiteX1" fmla="*/ 139700 w 2019300"/>
              <a:gd name="connsiteY1" fmla="*/ 88900 h 279670"/>
              <a:gd name="connsiteX2" fmla="*/ 228600 w 2019300"/>
              <a:gd name="connsiteY2" fmla="*/ 63500 h 279670"/>
              <a:gd name="connsiteX3" fmla="*/ 342900 w 2019300"/>
              <a:gd name="connsiteY3" fmla="*/ 12700 h 279670"/>
              <a:gd name="connsiteX4" fmla="*/ 457200 w 2019300"/>
              <a:gd name="connsiteY4" fmla="*/ 0 h 279670"/>
              <a:gd name="connsiteX5" fmla="*/ 1473200 w 2019300"/>
              <a:gd name="connsiteY5" fmla="*/ 25400 h 279670"/>
              <a:gd name="connsiteX6" fmla="*/ 1562100 w 2019300"/>
              <a:gd name="connsiteY6" fmla="*/ 38100 h 279670"/>
              <a:gd name="connsiteX7" fmla="*/ 1638300 w 2019300"/>
              <a:gd name="connsiteY7" fmla="*/ 76200 h 279670"/>
              <a:gd name="connsiteX8" fmla="*/ 1701800 w 2019300"/>
              <a:gd name="connsiteY8" fmla="*/ 114300 h 279670"/>
              <a:gd name="connsiteX9" fmla="*/ 1752600 w 2019300"/>
              <a:gd name="connsiteY9" fmla="*/ 127000 h 279670"/>
              <a:gd name="connsiteX10" fmla="*/ 1816100 w 2019300"/>
              <a:gd name="connsiteY10" fmla="*/ 177800 h 279670"/>
              <a:gd name="connsiteX11" fmla="*/ 1866900 w 2019300"/>
              <a:gd name="connsiteY11" fmla="*/ 190500 h 279670"/>
              <a:gd name="connsiteX12" fmla="*/ 1905000 w 2019300"/>
              <a:gd name="connsiteY12" fmla="*/ 228600 h 279670"/>
              <a:gd name="connsiteX13" fmla="*/ 2019300 w 2019300"/>
              <a:gd name="connsiteY13" fmla="*/ 279400 h 27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19300" h="279670">
                <a:moveTo>
                  <a:pt x="0" y="127000"/>
                </a:moveTo>
                <a:cubicBezTo>
                  <a:pt x="138180" y="103970"/>
                  <a:pt x="17328" y="129691"/>
                  <a:pt x="139700" y="88900"/>
                </a:cubicBezTo>
                <a:cubicBezTo>
                  <a:pt x="168938" y="79154"/>
                  <a:pt x="199743" y="74321"/>
                  <a:pt x="228600" y="63500"/>
                </a:cubicBezTo>
                <a:cubicBezTo>
                  <a:pt x="267639" y="48860"/>
                  <a:pt x="302728" y="23859"/>
                  <a:pt x="342900" y="12700"/>
                </a:cubicBezTo>
                <a:cubicBezTo>
                  <a:pt x="379836" y="2440"/>
                  <a:pt x="419100" y="4233"/>
                  <a:pt x="457200" y="0"/>
                </a:cubicBezTo>
                <a:cubicBezTo>
                  <a:pt x="770945" y="4614"/>
                  <a:pt x="1140281" y="-9644"/>
                  <a:pt x="1473200" y="25400"/>
                </a:cubicBezTo>
                <a:cubicBezTo>
                  <a:pt x="1502970" y="28534"/>
                  <a:pt x="1532467" y="33867"/>
                  <a:pt x="1562100" y="38100"/>
                </a:cubicBezTo>
                <a:cubicBezTo>
                  <a:pt x="1587500" y="50800"/>
                  <a:pt x="1613369" y="62602"/>
                  <a:pt x="1638300" y="76200"/>
                </a:cubicBezTo>
                <a:cubicBezTo>
                  <a:pt x="1659970" y="88020"/>
                  <a:pt x="1679243" y="104275"/>
                  <a:pt x="1701800" y="114300"/>
                </a:cubicBezTo>
                <a:cubicBezTo>
                  <a:pt x="1717750" y="121389"/>
                  <a:pt x="1735667" y="122767"/>
                  <a:pt x="1752600" y="127000"/>
                </a:cubicBezTo>
                <a:cubicBezTo>
                  <a:pt x="1773767" y="143933"/>
                  <a:pt x="1792405" y="164636"/>
                  <a:pt x="1816100" y="177800"/>
                </a:cubicBezTo>
                <a:cubicBezTo>
                  <a:pt x="1831358" y="186277"/>
                  <a:pt x="1851745" y="181840"/>
                  <a:pt x="1866900" y="190500"/>
                </a:cubicBezTo>
                <a:cubicBezTo>
                  <a:pt x="1882494" y="199411"/>
                  <a:pt x="1890823" y="217573"/>
                  <a:pt x="1905000" y="228600"/>
                </a:cubicBezTo>
                <a:cubicBezTo>
                  <a:pt x="1979372" y="286445"/>
                  <a:pt x="1955830" y="279400"/>
                  <a:pt x="2019300" y="279400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6A0521-CE65-6345-521D-7E5125E54E10}"/>
              </a:ext>
            </a:extLst>
          </p:cNvPr>
          <p:cNvSpPr/>
          <p:nvPr/>
        </p:nvSpPr>
        <p:spPr>
          <a:xfrm>
            <a:off x="1538044" y="87677"/>
            <a:ext cx="3761625" cy="6248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A04B2ED-9E04-45EC-5313-357373518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1736" y="68495"/>
            <a:ext cx="4630470" cy="56030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7685050E-6987-6D96-7EA3-C7663689E117}"/>
              </a:ext>
            </a:extLst>
          </p:cNvPr>
          <p:cNvSpPr/>
          <p:nvPr/>
        </p:nvSpPr>
        <p:spPr>
          <a:xfrm>
            <a:off x="2133983" y="658294"/>
            <a:ext cx="2671585" cy="5029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5"/>
                </a:solidFill>
              </a:rPr>
              <a:t>Exercice 1 – série verte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745D30B-6CF3-2CFF-69A6-0D3A213DC395}"/>
              </a:ext>
            </a:extLst>
          </p:cNvPr>
          <p:cNvSpPr txBox="1"/>
          <p:nvPr/>
        </p:nvSpPr>
        <p:spPr>
          <a:xfrm rot="5400000">
            <a:off x="-1675615" y="2362728"/>
            <a:ext cx="390376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6"/>
                </a:solidFill>
              </a:rPr>
              <a:t>This work is licensed under a Creative Commons Attribution-</a:t>
            </a:r>
            <a:r>
              <a:rPr lang="en-US" sz="600" dirty="0" err="1">
                <a:solidFill>
                  <a:schemeClr val="accent6"/>
                </a:solidFill>
              </a:rPr>
              <a:t>NonCommercial</a:t>
            </a:r>
            <a:r>
              <a:rPr lang="en-US" sz="600" dirty="0">
                <a:solidFill>
                  <a:schemeClr val="accent6"/>
                </a:solidFill>
              </a:rPr>
              <a:t>-</a:t>
            </a:r>
            <a:r>
              <a:rPr lang="en-US" sz="600" dirty="0" err="1">
                <a:solidFill>
                  <a:schemeClr val="accent6"/>
                </a:solidFill>
              </a:rPr>
              <a:t>ShareAlike</a:t>
            </a:r>
            <a:r>
              <a:rPr lang="en-US" sz="600" dirty="0">
                <a:solidFill>
                  <a:schemeClr val="accent6"/>
                </a:solidFill>
              </a:rPr>
              <a:t> 4.0 International License.</a:t>
            </a:r>
            <a:endParaRPr lang="fr-FR" sz="600" dirty="0">
              <a:solidFill>
                <a:schemeClr val="accent6"/>
              </a:solidFill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2359B19-BF3B-97A1-1F07-D52603968AEB}"/>
              </a:ext>
            </a:extLst>
          </p:cNvPr>
          <p:cNvCxnSpPr/>
          <p:nvPr/>
        </p:nvCxnSpPr>
        <p:spPr>
          <a:xfrm>
            <a:off x="849190" y="1909549"/>
            <a:ext cx="5153523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A9638B7-B23E-14F2-0165-E17F1435560B}"/>
              </a:ext>
            </a:extLst>
          </p:cNvPr>
          <p:cNvCxnSpPr/>
          <p:nvPr/>
        </p:nvCxnSpPr>
        <p:spPr>
          <a:xfrm>
            <a:off x="902549" y="2695005"/>
            <a:ext cx="5153523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AE6F91AB-39F2-FEE2-3F18-7C43598A762F}"/>
              </a:ext>
            </a:extLst>
          </p:cNvPr>
          <p:cNvCxnSpPr/>
          <p:nvPr/>
        </p:nvCxnSpPr>
        <p:spPr>
          <a:xfrm>
            <a:off x="893016" y="3551115"/>
            <a:ext cx="5153523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9CD5EF2-AA20-2DDD-C8ED-763280669207}"/>
              </a:ext>
            </a:extLst>
          </p:cNvPr>
          <p:cNvCxnSpPr/>
          <p:nvPr/>
        </p:nvCxnSpPr>
        <p:spPr>
          <a:xfrm>
            <a:off x="893015" y="4426326"/>
            <a:ext cx="5153523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41AEA39-5C1C-2B35-EC32-0CAF7E356DB0}"/>
              </a:ext>
            </a:extLst>
          </p:cNvPr>
          <p:cNvSpPr/>
          <p:nvPr/>
        </p:nvSpPr>
        <p:spPr>
          <a:xfrm>
            <a:off x="112467" y="4620757"/>
            <a:ext cx="6608064" cy="448665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61E0EBAE-897D-3B7A-72B0-7F9EB23A09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31993" b="-2635"/>
          <a:stretch/>
        </p:blipFill>
        <p:spPr>
          <a:xfrm>
            <a:off x="378055" y="4705896"/>
            <a:ext cx="1968950" cy="200240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5543660-B30C-524C-CD37-B33C9FA8D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7" t="1" r="-637" b="-2637"/>
          <a:stretch/>
        </p:blipFill>
        <p:spPr>
          <a:xfrm>
            <a:off x="4592674" y="4717913"/>
            <a:ext cx="2018840" cy="2002407"/>
          </a:xfrm>
          <a:prstGeom prst="rect">
            <a:avLst/>
          </a:prstGeom>
        </p:spPr>
      </p:pic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01271A66-8BBA-C980-521D-D8A3099B3702}"/>
              </a:ext>
            </a:extLst>
          </p:cNvPr>
          <p:cNvSpPr/>
          <p:nvPr/>
        </p:nvSpPr>
        <p:spPr>
          <a:xfrm>
            <a:off x="2505147" y="5030713"/>
            <a:ext cx="2019300" cy="279670"/>
          </a:xfrm>
          <a:custGeom>
            <a:avLst/>
            <a:gdLst>
              <a:gd name="connsiteX0" fmla="*/ 0 w 2019300"/>
              <a:gd name="connsiteY0" fmla="*/ 127000 h 279670"/>
              <a:gd name="connsiteX1" fmla="*/ 139700 w 2019300"/>
              <a:gd name="connsiteY1" fmla="*/ 88900 h 279670"/>
              <a:gd name="connsiteX2" fmla="*/ 228600 w 2019300"/>
              <a:gd name="connsiteY2" fmla="*/ 63500 h 279670"/>
              <a:gd name="connsiteX3" fmla="*/ 342900 w 2019300"/>
              <a:gd name="connsiteY3" fmla="*/ 12700 h 279670"/>
              <a:gd name="connsiteX4" fmla="*/ 457200 w 2019300"/>
              <a:gd name="connsiteY4" fmla="*/ 0 h 279670"/>
              <a:gd name="connsiteX5" fmla="*/ 1473200 w 2019300"/>
              <a:gd name="connsiteY5" fmla="*/ 25400 h 279670"/>
              <a:gd name="connsiteX6" fmla="*/ 1562100 w 2019300"/>
              <a:gd name="connsiteY6" fmla="*/ 38100 h 279670"/>
              <a:gd name="connsiteX7" fmla="*/ 1638300 w 2019300"/>
              <a:gd name="connsiteY7" fmla="*/ 76200 h 279670"/>
              <a:gd name="connsiteX8" fmla="*/ 1701800 w 2019300"/>
              <a:gd name="connsiteY8" fmla="*/ 114300 h 279670"/>
              <a:gd name="connsiteX9" fmla="*/ 1752600 w 2019300"/>
              <a:gd name="connsiteY9" fmla="*/ 127000 h 279670"/>
              <a:gd name="connsiteX10" fmla="*/ 1816100 w 2019300"/>
              <a:gd name="connsiteY10" fmla="*/ 177800 h 279670"/>
              <a:gd name="connsiteX11" fmla="*/ 1866900 w 2019300"/>
              <a:gd name="connsiteY11" fmla="*/ 190500 h 279670"/>
              <a:gd name="connsiteX12" fmla="*/ 1905000 w 2019300"/>
              <a:gd name="connsiteY12" fmla="*/ 228600 h 279670"/>
              <a:gd name="connsiteX13" fmla="*/ 2019300 w 2019300"/>
              <a:gd name="connsiteY13" fmla="*/ 279400 h 27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19300" h="279670">
                <a:moveTo>
                  <a:pt x="0" y="127000"/>
                </a:moveTo>
                <a:cubicBezTo>
                  <a:pt x="138180" y="103970"/>
                  <a:pt x="17328" y="129691"/>
                  <a:pt x="139700" y="88900"/>
                </a:cubicBezTo>
                <a:cubicBezTo>
                  <a:pt x="168938" y="79154"/>
                  <a:pt x="199743" y="74321"/>
                  <a:pt x="228600" y="63500"/>
                </a:cubicBezTo>
                <a:cubicBezTo>
                  <a:pt x="267639" y="48860"/>
                  <a:pt x="302728" y="23859"/>
                  <a:pt x="342900" y="12700"/>
                </a:cubicBezTo>
                <a:cubicBezTo>
                  <a:pt x="379836" y="2440"/>
                  <a:pt x="419100" y="4233"/>
                  <a:pt x="457200" y="0"/>
                </a:cubicBezTo>
                <a:cubicBezTo>
                  <a:pt x="770945" y="4614"/>
                  <a:pt x="1140281" y="-9644"/>
                  <a:pt x="1473200" y="25400"/>
                </a:cubicBezTo>
                <a:cubicBezTo>
                  <a:pt x="1502970" y="28534"/>
                  <a:pt x="1532467" y="33867"/>
                  <a:pt x="1562100" y="38100"/>
                </a:cubicBezTo>
                <a:cubicBezTo>
                  <a:pt x="1587500" y="50800"/>
                  <a:pt x="1613369" y="62602"/>
                  <a:pt x="1638300" y="76200"/>
                </a:cubicBezTo>
                <a:cubicBezTo>
                  <a:pt x="1659970" y="88020"/>
                  <a:pt x="1679243" y="104275"/>
                  <a:pt x="1701800" y="114300"/>
                </a:cubicBezTo>
                <a:cubicBezTo>
                  <a:pt x="1717750" y="121389"/>
                  <a:pt x="1735667" y="122767"/>
                  <a:pt x="1752600" y="127000"/>
                </a:cubicBezTo>
                <a:cubicBezTo>
                  <a:pt x="1773767" y="143933"/>
                  <a:pt x="1792405" y="164636"/>
                  <a:pt x="1816100" y="177800"/>
                </a:cubicBezTo>
                <a:cubicBezTo>
                  <a:pt x="1831358" y="186277"/>
                  <a:pt x="1851745" y="181840"/>
                  <a:pt x="1866900" y="190500"/>
                </a:cubicBezTo>
                <a:cubicBezTo>
                  <a:pt x="1882494" y="199411"/>
                  <a:pt x="1890823" y="217573"/>
                  <a:pt x="1905000" y="228600"/>
                </a:cubicBezTo>
                <a:cubicBezTo>
                  <a:pt x="1979372" y="286445"/>
                  <a:pt x="1955830" y="279400"/>
                  <a:pt x="2019300" y="279400"/>
                </a:cubicBezTo>
              </a:path>
            </a:pathLst>
          </a:cu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EE973A1-5B62-733D-D344-388956829543}"/>
              </a:ext>
            </a:extLst>
          </p:cNvPr>
          <p:cNvSpPr/>
          <p:nvPr/>
        </p:nvSpPr>
        <p:spPr>
          <a:xfrm>
            <a:off x="1528591" y="4646660"/>
            <a:ext cx="3761625" cy="6248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5FF72A18-B2D7-FC39-E64B-55D26702C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2283" y="4627478"/>
            <a:ext cx="4630470" cy="56030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023B66A7-4FC4-90AB-FD0D-CB5DB997EEFA}"/>
              </a:ext>
            </a:extLst>
          </p:cNvPr>
          <p:cNvSpPr/>
          <p:nvPr/>
        </p:nvSpPr>
        <p:spPr>
          <a:xfrm>
            <a:off x="2124530" y="5217277"/>
            <a:ext cx="2671585" cy="50292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accent5"/>
                </a:solidFill>
              </a:rPr>
              <a:t>Exercice 2 – série verte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96BE9B6-2299-62DE-9D72-557C390FD39D}"/>
              </a:ext>
            </a:extLst>
          </p:cNvPr>
          <p:cNvSpPr txBox="1"/>
          <p:nvPr/>
        </p:nvSpPr>
        <p:spPr>
          <a:xfrm rot="5400000">
            <a:off x="-1685068" y="6921711"/>
            <a:ext cx="390376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6"/>
                </a:solidFill>
              </a:rPr>
              <a:t>This work is licensed under a Creative Commons Attribution-</a:t>
            </a:r>
            <a:r>
              <a:rPr lang="en-US" sz="600" dirty="0" err="1">
                <a:solidFill>
                  <a:schemeClr val="accent6"/>
                </a:solidFill>
              </a:rPr>
              <a:t>NonCommercial</a:t>
            </a:r>
            <a:r>
              <a:rPr lang="en-US" sz="600" dirty="0">
                <a:solidFill>
                  <a:schemeClr val="accent6"/>
                </a:solidFill>
              </a:rPr>
              <a:t>-</a:t>
            </a:r>
            <a:r>
              <a:rPr lang="en-US" sz="600" dirty="0" err="1">
                <a:solidFill>
                  <a:schemeClr val="accent6"/>
                </a:solidFill>
              </a:rPr>
              <a:t>ShareAlike</a:t>
            </a:r>
            <a:r>
              <a:rPr lang="en-US" sz="600" dirty="0">
                <a:solidFill>
                  <a:schemeClr val="accent6"/>
                </a:solidFill>
              </a:rPr>
              <a:t> 4.0 International License.</a:t>
            </a:r>
            <a:endParaRPr lang="fr-FR" sz="600" dirty="0">
              <a:solidFill>
                <a:schemeClr val="accent6"/>
              </a:solidFill>
            </a:endParaRP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CCCBA478-F6AE-F571-4821-91CA7191D50D}"/>
              </a:ext>
            </a:extLst>
          </p:cNvPr>
          <p:cNvCxnSpPr/>
          <p:nvPr/>
        </p:nvCxnSpPr>
        <p:spPr>
          <a:xfrm>
            <a:off x="839737" y="6468532"/>
            <a:ext cx="5153523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5CD65B04-EFB8-6E9A-FBB3-585114458383}"/>
              </a:ext>
            </a:extLst>
          </p:cNvPr>
          <p:cNvCxnSpPr/>
          <p:nvPr/>
        </p:nvCxnSpPr>
        <p:spPr>
          <a:xfrm>
            <a:off x="893096" y="7253988"/>
            <a:ext cx="5153523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A23C6FA-8C07-ED0B-DD36-FBB4B4C24733}"/>
              </a:ext>
            </a:extLst>
          </p:cNvPr>
          <p:cNvCxnSpPr/>
          <p:nvPr/>
        </p:nvCxnSpPr>
        <p:spPr>
          <a:xfrm>
            <a:off x="883563" y="8110098"/>
            <a:ext cx="5153523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F29DB1DF-12BD-D207-3680-5C250A57F2F5}"/>
              </a:ext>
            </a:extLst>
          </p:cNvPr>
          <p:cNvCxnSpPr/>
          <p:nvPr/>
        </p:nvCxnSpPr>
        <p:spPr>
          <a:xfrm>
            <a:off x="883562" y="8985309"/>
            <a:ext cx="5153523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5249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179</TotalTime>
  <Words>100</Words>
  <Application>Microsoft Office PowerPoint</Application>
  <PresentationFormat>Affichage à l'écran (4:3)</PresentationFormat>
  <Paragraphs>29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Congenial SemiBold</vt:lpstr>
      <vt:lpstr>Dreaming Outloud Pro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Geneviève Dubois</dc:creator>
  <cp:lastModifiedBy>Geneviève Dubois</cp:lastModifiedBy>
  <cp:revision>7</cp:revision>
  <dcterms:created xsi:type="dcterms:W3CDTF">2023-03-26T16:15:06Z</dcterms:created>
  <dcterms:modified xsi:type="dcterms:W3CDTF">2023-04-01T13:18:53Z</dcterms:modified>
</cp:coreProperties>
</file>