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8" r:id="rId3"/>
    <p:sldId id="259" r:id="rId4"/>
    <p:sldId id="257"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F5EA"/>
    <a:srgbClr val="F05E92"/>
    <a:srgbClr val="5EF099"/>
    <a:srgbClr val="EECF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9" d="100"/>
          <a:sy n="79" d="100"/>
        </p:scale>
        <p:origin x="15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9D110F-9814-481D-8EFA-D1F23E796C46}" type="datetimeFigureOut">
              <a:rPr lang="fr-FR" smtClean="0"/>
              <a:t>05/11/2023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AB64F-0FEE-48BA-9824-7B6FC8743FAF}" type="slidenum">
              <a:rPr lang="fr-FR" smtClean="0"/>
              <a:t>‹N°›</a:t>
            </a:fld>
            <a:endParaRPr lang="fr-FR"/>
          </a:p>
        </p:txBody>
      </p:sp>
    </p:spTree>
    <p:extLst>
      <p:ext uri="{BB962C8B-B14F-4D97-AF65-F5344CB8AC3E}">
        <p14:creationId xmlns:p14="http://schemas.microsoft.com/office/powerpoint/2010/main" val="2217126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Fantasy</a:t>
            </a:r>
          </a:p>
        </p:txBody>
      </p:sp>
      <p:sp>
        <p:nvSpPr>
          <p:cNvPr id="4" name="Espace réservé du numéro de diapositive 3"/>
          <p:cNvSpPr>
            <a:spLocks noGrp="1"/>
          </p:cNvSpPr>
          <p:nvPr>
            <p:ph type="sldNum" sz="quarter" idx="5"/>
          </p:nvPr>
        </p:nvSpPr>
        <p:spPr/>
        <p:txBody>
          <a:bodyPr/>
          <a:lstStyle/>
          <a:p>
            <a:fld id="{476AB64F-0FEE-48BA-9824-7B6FC8743FAF}" type="slidenum">
              <a:rPr lang="fr-FR" smtClean="0"/>
              <a:t>1</a:t>
            </a:fld>
            <a:endParaRPr lang="fr-FR"/>
          </a:p>
        </p:txBody>
      </p:sp>
    </p:spTree>
    <p:extLst>
      <p:ext uri="{BB962C8B-B14F-4D97-AF65-F5344CB8AC3E}">
        <p14:creationId xmlns:p14="http://schemas.microsoft.com/office/powerpoint/2010/main" val="847742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Fantasy</a:t>
            </a:r>
          </a:p>
        </p:txBody>
      </p:sp>
      <p:sp>
        <p:nvSpPr>
          <p:cNvPr id="4" name="Espace réservé du numéro de diapositive 3"/>
          <p:cNvSpPr>
            <a:spLocks noGrp="1"/>
          </p:cNvSpPr>
          <p:nvPr>
            <p:ph type="sldNum" sz="quarter" idx="5"/>
          </p:nvPr>
        </p:nvSpPr>
        <p:spPr/>
        <p:txBody>
          <a:bodyPr/>
          <a:lstStyle/>
          <a:p>
            <a:fld id="{476AB64F-0FEE-48BA-9824-7B6FC8743FAF}" type="slidenum">
              <a:rPr lang="fr-FR" smtClean="0"/>
              <a:t>2</a:t>
            </a:fld>
            <a:endParaRPr lang="fr-FR"/>
          </a:p>
        </p:txBody>
      </p:sp>
    </p:spTree>
    <p:extLst>
      <p:ext uri="{BB962C8B-B14F-4D97-AF65-F5344CB8AC3E}">
        <p14:creationId xmlns:p14="http://schemas.microsoft.com/office/powerpoint/2010/main" val="2309602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Fantasy</a:t>
            </a:r>
          </a:p>
        </p:txBody>
      </p:sp>
      <p:sp>
        <p:nvSpPr>
          <p:cNvPr id="4" name="Espace réservé du numéro de diapositive 3"/>
          <p:cNvSpPr>
            <a:spLocks noGrp="1"/>
          </p:cNvSpPr>
          <p:nvPr>
            <p:ph type="sldNum" sz="quarter" idx="5"/>
          </p:nvPr>
        </p:nvSpPr>
        <p:spPr/>
        <p:txBody>
          <a:bodyPr/>
          <a:lstStyle/>
          <a:p>
            <a:fld id="{476AB64F-0FEE-48BA-9824-7B6FC8743FAF}" type="slidenum">
              <a:rPr lang="fr-FR" smtClean="0"/>
              <a:t>3</a:t>
            </a:fld>
            <a:endParaRPr lang="fr-FR"/>
          </a:p>
        </p:txBody>
      </p:sp>
    </p:spTree>
    <p:extLst>
      <p:ext uri="{BB962C8B-B14F-4D97-AF65-F5344CB8AC3E}">
        <p14:creationId xmlns:p14="http://schemas.microsoft.com/office/powerpoint/2010/main" val="3805152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 F</a:t>
            </a:r>
          </a:p>
        </p:txBody>
      </p:sp>
      <p:sp>
        <p:nvSpPr>
          <p:cNvPr id="4" name="Espace réservé du numéro de diapositive 3"/>
          <p:cNvSpPr>
            <a:spLocks noGrp="1"/>
          </p:cNvSpPr>
          <p:nvPr>
            <p:ph type="sldNum" sz="quarter" idx="5"/>
          </p:nvPr>
        </p:nvSpPr>
        <p:spPr/>
        <p:txBody>
          <a:bodyPr/>
          <a:lstStyle/>
          <a:p>
            <a:fld id="{476AB64F-0FEE-48BA-9824-7B6FC8743FAF}" type="slidenum">
              <a:rPr lang="fr-FR" smtClean="0"/>
              <a:t>5</a:t>
            </a:fld>
            <a:endParaRPr lang="fr-FR"/>
          </a:p>
        </p:txBody>
      </p:sp>
    </p:spTree>
    <p:extLst>
      <p:ext uri="{BB962C8B-B14F-4D97-AF65-F5344CB8AC3E}">
        <p14:creationId xmlns:p14="http://schemas.microsoft.com/office/powerpoint/2010/main" val="279449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3D70A16-32A1-4350-A89E-F4606F180E1D}"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126115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D70A16-32A1-4350-A89E-F4606F180E1D}"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2516526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D70A16-32A1-4350-A89E-F4606F180E1D}"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185011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D70A16-32A1-4350-A89E-F4606F180E1D}"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33456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3D70A16-32A1-4350-A89E-F4606F180E1D}" type="datetimeFigureOut">
              <a:rPr lang="fr-FR" smtClean="0"/>
              <a:t>05/11/2023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3012950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3D70A16-32A1-4350-A89E-F4606F180E1D}" type="datetimeFigureOut">
              <a:rPr lang="fr-FR" smtClean="0"/>
              <a:t>05/11/2023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158379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3D70A16-32A1-4350-A89E-F4606F180E1D}" type="datetimeFigureOut">
              <a:rPr lang="fr-FR" smtClean="0"/>
              <a:t>05/11/2023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572155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3D70A16-32A1-4350-A89E-F4606F180E1D}" type="datetimeFigureOut">
              <a:rPr lang="fr-FR" smtClean="0"/>
              <a:t>05/11/2023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485153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70A16-32A1-4350-A89E-F4606F180E1D}" type="datetimeFigureOut">
              <a:rPr lang="fr-FR" smtClean="0"/>
              <a:t>05/11/2023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274907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3D70A16-32A1-4350-A89E-F4606F180E1D}" type="datetimeFigureOut">
              <a:rPr lang="fr-FR" smtClean="0"/>
              <a:t>05/11/2023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353347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3D70A16-32A1-4350-A89E-F4606F180E1D}" type="datetimeFigureOut">
              <a:rPr lang="fr-FR" smtClean="0"/>
              <a:t>05/11/2023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5F5BB14-E1D0-4F69-B479-5B0838D51D17}" type="slidenum">
              <a:rPr lang="fr-FR" smtClean="0"/>
              <a:t>‹N°›</a:t>
            </a:fld>
            <a:endParaRPr lang="fr-FR"/>
          </a:p>
        </p:txBody>
      </p:sp>
    </p:spTree>
    <p:extLst>
      <p:ext uri="{BB962C8B-B14F-4D97-AF65-F5344CB8AC3E}">
        <p14:creationId xmlns:p14="http://schemas.microsoft.com/office/powerpoint/2010/main" val="4149419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70A16-32A1-4350-A89E-F4606F180E1D}" type="datetimeFigureOut">
              <a:rPr lang="fr-FR" smtClean="0"/>
              <a:t>05/11/2023</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F5BB14-E1D0-4F69-B479-5B0838D51D17}" type="slidenum">
              <a:rPr lang="fr-FR" smtClean="0"/>
              <a:t>‹N°›</a:t>
            </a:fld>
            <a:endParaRPr lang="fr-FR"/>
          </a:p>
        </p:txBody>
      </p:sp>
    </p:spTree>
    <p:extLst>
      <p:ext uri="{BB962C8B-B14F-4D97-AF65-F5344CB8AC3E}">
        <p14:creationId xmlns:p14="http://schemas.microsoft.com/office/powerpoint/2010/main" val="3107124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369D0E4-B5C2-EB02-3294-24753A62EC3A}"/>
              </a:ext>
            </a:extLst>
          </p:cNvPr>
          <p:cNvSpPr/>
          <p:nvPr/>
        </p:nvSpPr>
        <p:spPr>
          <a:xfrm>
            <a:off x="120074" y="32325"/>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CEB66EF2-9B9C-0121-179F-25DBEE40546A}"/>
              </a:ext>
            </a:extLst>
          </p:cNvPr>
          <p:cNvSpPr/>
          <p:nvPr/>
        </p:nvSpPr>
        <p:spPr>
          <a:xfrm>
            <a:off x="6651754" y="124344"/>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290E0095-9B90-5864-85DD-61B26F92117C}"/>
              </a:ext>
            </a:extLst>
          </p:cNvPr>
          <p:cNvSpPr txBox="1"/>
          <p:nvPr/>
        </p:nvSpPr>
        <p:spPr>
          <a:xfrm rot="5400000">
            <a:off x="8331605" y="1245140"/>
            <a:ext cx="1218389" cy="253916"/>
          </a:xfrm>
          <a:prstGeom prst="rect">
            <a:avLst/>
          </a:prstGeom>
          <a:noFill/>
        </p:spPr>
        <p:txBody>
          <a:bodyPr wrap="square">
            <a:spAutoFit/>
          </a:bodyPr>
          <a:lstStyle/>
          <a:p>
            <a:r>
              <a:rPr lang="fr-FR" sz="1050" dirty="0"/>
              <a:t>ReCreatisse.com</a:t>
            </a:r>
          </a:p>
        </p:txBody>
      </p:sp>
      <p:sp>
        <p:nvSpPr>
          <p:cNvPr id="23" name="Rectangle 22">
            <a:extLst>
              <a:ext uri="{FF2B5EF4-FFF2-40B4-BE49-F238E27FC236}">
                <a16:creationId xmlns:a16="http://schemas.microsoft.com/office/drawing/2014/main" id="{25D948FC-7B27-D49C-98A8-1F63C685B6C5}"/>
              </a:ext>
            </a:extLst>
          </p:cNvPr>
          <p:cNvSpPr/>
          <p:nvPr/>
        </p:nvSpPr>
        <p:spPr>
          <a:xfrm>
            <a:off x="120074" y="2323339"/>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coins arrondis 23">
            <a:extLst>
              <a:ext uri="{FF2B5EF4-FFF2-40B4-BE49-F238E27FC236}">
                <a16:creationId xmlns:a16="http://schemas.microsoft.com/office/drawing/2014/main" id="{73242DBD-8B0F-A35F-AEAB-8B155E9A81BF}"/>
              </a:ext>
            </a:extLst>
          </p:cNvPr>
          <p:cNvSpPr/>
          <p:nvPr/>
        </p:nvSpPr>
        <p:spPr>
          <a:xfrm>
            <a:off x="6682902" y="2429557"/>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a:extLst>
              <a:ext uri="{FF2B5EF4-FFF2-40B4-BE49-F238E27FC236}">
                <a16:creationId xmlns:a16="http://schemas.microsoft.com/office/drawing/2014/main" id="{B05B64D4-C4A7-26B7-30FC-E754F24C01D6}"/>
              </a:ext>
            </a:extLst>
          </p:cNvPr>
          <p:cNvSpPr txBox="1"/>
          <p:nvPr/>
        </p:nvSpPr>
        <p:spPr>
          <a:xfrm rot="5400000">
            <a:off x="8331605" y="3536154"/>
            <a:ext cx="1218389" cy="253916"/>
          </a:xfrm>
          <a:prstGeom prst="rect">
            <a:avLst/>
          </a:prstGeom>
          <a:noFill/>
        </p:spPr>
        <p:txBody>
          <a:bodyPr wrap="square">
            <a:spAutoFit/>
          </a:bodyPr>
          <a:lstStyle/>
          <a:p>
            <a:r>
              <a:rPr lang="fr-FR" sz="1050" dirty="0"/>
              <a:t>ReCreatisse.com</a:t>
            </a:r>
          </a:p>
        </p:txBody>
      </p:sp>
      <p:sp>
        <p:nvSpPr>
          <p:cNvPr id="26" name="Rectangle 25">
            <a:extLst>
              <a:ext uri="{FF2B5EF4-FFF2-40B4-BE49-F238E27FC236}">
                <a16:creationId xmlns:a16="http://schemas.microsoft.com/office/drawing/2014/main" id="{EAC26FFB-1AE2-2159-D248-1AEA8A3C898F}"/>
              </a:ext>
            </a:extLst>
          </p:cNvPr>
          <p:cNvSpPr/>
          <p:nvPr/>
        </p:nvSpPr>
        <p:spPr>
          <a:xfrm>
            <a:off x="120074" y="4614353"/>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coins arrondis 26">
            <a:extLst>
              <a:ext uri="{FF2B5EF4-FFF2-40B4-BE49-F238E27FC236}">
                <a16:creationId xmlns:a16="http://schemas.microsoft.com/office/drawing/2014/main" id="{F90BEA89-3FBA-FD90-4D01-9BA6181BD844}"/>
              </a:ext>
            </a:extLst>
          </p:cNvPr>
          <p:cNvSpPr/>
          <p:nvPr/>
        </p:nvSpPr>
        <p:spPr>
          <a:xfrm>
            <a:off x="6682902" y="4720571"/>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a:extLst>
              <a:ext uri="{FF2B5EF4-FFF2-40B4-BE49-F238E27FC236}">
                <a16:creationId xmlns:a16="http://schemas.microsoft.com/office/drawing/2014/main" id="{1B0AF21E-FF28-4885-99EA-D38B85D30098}"/>
              </a:ext>
            </a:extLst>
          </p:cNvPr>
          <p:cNvSpPr txBox="1"/>
          <p:nvPr/>
        </p:nvSpPr>
        <p:spPr>
          <a:xfrm rot="5400000">
            <a:off x="8331605" y="5827168"/>
            <a:ext cx="1218389" cy="253916"/>
          </a:xfrm>
          <a:prstGeom prst="rect">
            <a:avLst/>
          </a:prstGeom>
          <a:noFill/>
        </p:spPr>
        <p:txBody>
          <a:bodyPr wrap="square">
            <a:spAutoFit/>
          </a:bodyPr>
          <a:lstStyle/>
          <a:p>
            <a:r>
              <a:rPr lang="fr-FR" sz="1050" dirty="0"/>
              <a:t>ReCreatisse.com</a:t>
            </a:r>
          </a:p>
        </p:txBody>
      </p:sp>
      <p:sp>
        <p:nvSpPr>
          <p:cNvPr id="30" name="Ellipse 29">
            <a:extLst>
              <a:ext uri="{FF2B5EF4-FFF2-40B4-BE49-F238E27FC236}">
                <a16:creationId xmlns:a16="http://schemas.microsoft.com/office/drawing/2014/main" id="{5F6DDD00-D379-FE56-471B-EFD79DA77C61}"/>
              </a:ext>
            </a:extLst>
          </p:cNvPr>
          <p:cNvSpPr/>
          <p:nvPr/>
        </p:nvSpPr>
        <p:spPr>
          <a:xfrm>
            <a:off x="7509753" y="934353"/>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a:extLst>
              <a:ext uri="{FF2B5EF4-FFF2-40B4-BE49-F238E27FC236}">
                <a16:creationId xmlns:a16="http://schemas.microsoft.com/office/drawing/2014/main" id="{8F045F63-FC14-D297-ED22-611D25F71923}"/>
              </a:ext>
            </a:extLst>
          </p:cNvPr>
          <p:cNvSpPr/>
          <p:nvPr/>
        </p:nvSpPr>
        <p:spPr>
          <a:xfrm>
            <a:off x="7509753" y="3225367"/>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ECBE3AA5-287D-E153-E863-DC578861B10D}"/>
              </a:ext>
            </a:extLst>
          </p:cNvPr>
          <p:cNvSpPr/>
          <p:nvPr/>
        </p:nvSpPr>
        <p:spPr>
          <a:xfrm>
            <a:off x="7482281" y="5565517"/>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a:extLst>
              <a:ext uri="{FF2B5EF4-FFF2-40B4-BE49-F238E27FC236}">
                <a16:creationId xmlns:a16="http://schemas.microsoft.com/office/drawing/2014/main" id="{BD98E808-0BB9-56CF-6C9D-1A7D627FB0EA}"/>
              </a:ext>
            </a:extLst>
          </p:cNvPr>
          <p:cNvSpPr txBox="1"/>
          <p:nvPr/>
        </p:nvSpPr>
        <p:spPr>
          <a:xfrm>
            <a:off x="237801" y="669385"/>
            <a:ext cx="6362173" cy="1323439"/>
          </a:xfrm>
          <a:prstGeom prst="rect">
            <a:avLst/>
          </a:prstGeom>
          <a:noFill/>
        </p:spPr>
        <p:txBody>
          <a:bodyPr wrap="square">
            <a:spAutoFit/>
          </a:bodyPr>
          <a:lstStyle/>
          <a:p>
            <a:r>
              <a:rPr lang="fr-FR" sz="2000" dirty="0">
                <a:latin typeface="Abadi" panose="020B0604020104020204" pitchFamily="34" charset="0"/>
              </a:rPr>
              <a:t>Cet animal merveilleux est une licorne blanche. Ses sabots, les poils soyeux de sa  longue crinière et de sa queue sont gris.  Sa corne torsadée a une jolie couleur dorée. Elle tourne la tête pour regarder vers la droite.</a:t>
            </a:r>
          </a:p>
        </p:txBody>
      </p:sp>
      <p:sp>
        <p:nvSpPr>
          <p:cNvPr id="35" name="ZoneTexte 34">
            <a:extLst>
              <a:ext uri="{FF2B5EF4-FFF2-40B4-BE49-F238E27FC236}">
                <a16:creationId xmlns:a16="http://schemas.microsoft.com/office/drawing/2014/main" id="{DEAA7FFC-E993-3176-90AC-810517D352E0}"/>
              </a:ext>
            </a:extLst>
          </p:cNvPr>
          <p:cNvSpPr txBox="1"/>
          <p:nvPr/>
        </p:nvSpPr>
        <p:spPr>
          <a:xfrm>
            <a:off x="177113" y="2845160"/>
            <a:ext cx="6327375" cy="1754326"/>
          </a:xfrm>
          <a:prstGeom prst="rect">
            <a:avLst/>
          </a:prstGeom>
          <a:noFill/>
        </p:spPr>
        <p:txBody>
          <a:bodyPr wrap="square">
            <a:spAutoFit/>
          </a:bodyPr>
          <a:lstStyle/>
          <a:p>
            <a:r>
              <a:rPr lang="fr-FR" dirty="0">
                <a:latin typeface="Abadi" panose="020B0604020104020204" pitchFamily="34" charset="0"/>
              </a:rPr>
              <a:t>C’est un extraordinaire animal fantastique perché sur une petite branche. Il ressemble à un oiseau minuscule car il a un bec. A la place des ailes, il possède des pattes terminées par de longs doigts. Ses oreilles sont grandes, fines  et larges. Son corps est couvert d’une épaisse fourrure blanche. Il porte une couronne de feuilles autour du cou.</a:t>
            </a:r>
          </a:p>
        </p:txBody>
      </p:sp>
      <p:sp>
        <p:nvSpPr>
          <p:cNvPr id="36" name="ZoneTexte 35">
            <a:extLst>
              <a:ext uri="{FF2B5EF4-FFF2-40B4-BE49-F238E27FC236}">
                <a16:creationId xmlns:a16="http://schemas.microsoft.com/office/drawing/2014/main" id="{F41903FD-EC82-F4B3-B137-377AAAEC4F73}"/>
              </a:ext>
            </a:extLst>
          </p:cNvPr>
          <p:cNvSpPr txBox="1"/>
          <p:nvPr/>
        </p:nvSpPr>
        <p:spPr>
          <a:xfrm>
            <a:off x="256036" y="5142755"/>
            <a:ext cx="6327375" cy="1631216"/>
          </a:xfrm>
          <a:prstGeom prst="rect">
            <a:avLst/>
          </a:prstGeom>
          <a:noFill/>
        </p:spPr>
        <p:txBody>
          <a:bodyPr wrap="square">
            <a:spAutoFit/>
          </a:bodyPr>
          <a:lstStyle/>
          <a:p>
            <a:r>
              <a:rPr lang="fr-FR" sz="2000" dirty="0">
                <a:latin typeface="Abadi" panose="020B0604020104020204" pitchFamily="34" charset="0"/>
              </a:rPr>
              <a:t>Cette adorable créature ressemble à un chaton blanc. A l’extrémité de ses oreilles, de sa tête et de sa longue queue scintillent des petites lumières colorées. Il a de grands yeux noirs. Le mystérieux animal a une apparence magique !</a:t>
            </a:r>
          </a:p>
        </p:txBody>
      </p:sp>
      <p:sp>
        <p:nvSpPr>
          <p:cNvPr id="43" name="Ellipse 42">
            <a:extLst>
              <a:ext uri="{FF2B5EF4-FFF2-40B4-BE49-F238E27FC236}">
                <a16:creationId xmlns:a16="http://schemas.microsoft.com/office/drawing/2014/main" id="{036C18D6-EA07-E18C-FB4C-23D7C59C64AA}"/>
              </a:ext>
            </a:extLst>
          </p:cNvPr>
          <p:cNvSpPr/>
          <p:nvPr/>
        </p:nvSpPr>
        <p:spPr>
          <a:xfrm>
            <a:off x="220492" y="2377606"/>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2</a:t>
            </a:r>
          </a:p>
        </p:txBody>
      </p:sp>
      <p:sp>
        <p:nvSpPr>
          <p:cNvPr id="44" name="Ellipse 43">
            <a:extLst>
              <a:ext uri="{FF2B5EF4-FFF2-40B4-BE49-F238E27FC236}">
                <a16:creationId xmlns:a16="http://schemas.microsoft.com/office/drawing/2014/main" id="{A7B80C98-81F9-FB49-7B27-A06E6F415CBD}"/>
              </a:ext>
            </a:extLst>
          </p:cNvPr>
          <p:cNvSpPr/>
          <p:nvPr/>
        </p:nvSpPr>
        <p:spPr>
          <a:xfrm>
            <a:off x="223736" y="4675081"/>
            <a:ext cx="593387" cy="53772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3</a:t>
            </a:r>
          </a:p>
        </p:txBody>
      </p:sp>
      <p:sp>
        <p:nvSpPr>
          <p:cNvPr id="46" name="ZoneTexte 45">
            <a:extLst>
              <a:ext uri="{FF2B5EF4-FFF2-40B4-BE49-F238E27FC236}">
                <a16:creationId xmlns:a16="http://schemas.microsoft.com/office/drawing/2014/main" id="{2A5D7353-95DF-BB74-0F48-A470851C163B}"/>
              </a:ext>
            </a:extLst>
          </p:cNvPr>
          <p:cNvSpPr txBox="1"/>
          <p:nvPr/>
        </p:nvSpPr>
        <p:spPr>
          <a:xfrm>
            <a:off x="914299" y="2377606"/>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47" name="ZoneTexte 46">
            <a:extLst>
              <a:ext uri="{FF2B5EF4-FFF2-40B4-BE49-F238E27FC236}">
                <a16:creationId xmlns:a16="http://schemas.microsoft.com/office/drawing/2014/main" id="{F9E4FA84-E1C9-9631-C030-522B45AFDCD7}"/>
              </a:ext>
            </a:extLst>
          </p:cNvPr>
          <p:cNvSpPr txBox="1"/>
          <p:nvPr/>
        </p:nvSpPr>
        <p:spPr>
          <a:xfrm>
            <a:off x="796390" y="164209"/>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48" name="ZoneTexte 47">
            <a:extLst>
              <a:ext uri="{FF2B5EF4-FFF2-40B4-BE49-F238E27FC236}">
                <a16:creationId xmlns:a16="http://schemas.microsoft.com/office/drawing/2014/main" id="{D06673C0-FBF4-4E2D-A2D9-0F133EF2BD2A}"/>
              </a:ext>
            </a:extLst>
          </p:cNvPr>
          <p:cNvSpPr txBox="1"/>
          <p:nvPr/>
        </p:nvSpPr>
        <p:spPr>
          <a:xfrm>
            <a:off x="813879" y="4656476"/>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2" name="Ellipse 1">
            <a:extLst>
              <a:ext uri="{FF2B5EF4-FFF2-40B4-BE49-F238E27FC236}">
                <a16:creationId xmlns:a16="http://schemas.microsoft.com/office/drawing/2014/main" id="{8F1680A9-F604-291B-0AC1-7BAE23E5B719}"/>
              </a:ext>
            </a:extLst>
          </p:cNvPr>
          <p:cNvSpPr/>
          <p:nvPr/>
        </p:nvSpPr>
        <p:spPr>
          <a:xfrm>
            <a:off x="177113" y="75307"/>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1</a:t>
            </a:r>
          </a:p>
        </p:txBody>
      </p:sp>
    </p:spTree>
    <p:extLst>
      <p:ext uri="{BB962C8B-B14F-4D97-AF65-F5344CB8AC3E}">
        <p14:creationId xmlns:p14="http://schemas.microsoft.com/office/powerpoint/2010/main" val="228870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369D0E4-B5C2-EB02-3294-24753A62EC3A}"/>
              </a:ext>
            </a:extLst>
          </p:cNvPr>
          <p:cNvSpPr/>
          <p:nvPr/>
        </p:nvSpPr>
        <p:spPr>
          <a:xfrm>
            <a:off x="120074" y="32325"/>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CEB66EF2-9B9C-0121-179F-25DBEE40546A}"/>
              </a:ext>
            </a:extLst>
          </p:cNvPr>
          <p:cNvSpPr/>
          <p:nvPr/>
        </p:nvSpPr>
        <p:spPr>
          <a:xfrm>
            <a:off x="6651754" y="124344"/>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290E0095-9B90-5864-85DD-61B26F92117C}"/>
              </a:ext>
            </a:extLst>
          </p:cNvPr>
          <p:cNvSpPr txBox="1"/>
          <p:nvPr/>
        </p:nvSpPr>
        <p:spPr>
          <a:xfrm rot="5400000">
            <a:off x="8331605" y="1245140"/>
            <a:ext cx="1218389" cy="253916"/>
          </a:xfrm>
          <a:prstGeom prst="rect">
            <a:avLst/>
          </a:prstGeom>
          <a:noFill/>
        </p:spPr>
        <p:txBody>
          <a:bodyPr wrap="square">
            <a:spAutoFit/>
          </a:bodyPr>
          <a:lstStyle/>
          <a:p>
            <a:r>
              <a:rPr lang="fr-FR" sz="1050" dirty="0"/>
              <a:t>ReCreatisse.com</a:t>
            </a:r>
          </a:p>
        </p:txBody>
      </p:sp>
      <p:sp>
        <p:nvSpPr>
          <p:cNvPr id="23" name="Rectangle 22">
            <a:extLst>
              <a:ext uri="{FF2B5EF4-FFF2-40B4-BE49-F238E27FC236}">
                <a16:creationId xmlns:a16="http://schemas.microsoft.com/office/drawing/2014/main" id="{25D948FC-7B27-D49C-98A8-1F63C685B6C5}"/>
              </a:ext>
            </a:extLst>
          </p:cNvPr>
          <p:cNvSpPr/>
          <p:nvPr/>
        </p:nvSpPr>
        <p:spPr>
          <a:xfrm>
            <a:off x="120074" y="2323339"/>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coins arrondis 23">
            <a:extLst>
              <a:ext uri="{FF2B5EF4-FFF2-40B4-BE49-F238E27FC236}">
                <a16:creationId xmlns:a16="http://schemas.microsoft.com/office/drawing/2014/main" id="{73242DBD-8B0F-A35F-AEAB-8B155E9A81BF}"/>
              </a:ext>
            </a:extLst>
          </p:cNvPr>
          <p:cNvSpPr/>
          <p:nvPr/>
        </p:nvSpPr>
        <p:spPr>
          <a:xfrm>
            <a:off x="6682902" y="2429557"/>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a:extLst>
              <a:ext uri="{FF2B5EF4-FFF2-40B4-BE49-F238E27FC236}">
                <a16:creationId xmlns:a16="http://schemas.microsoft.com/office/drawing/2014/main" id="{B05B64D4-C4A7-26B7-30FC-E754F24C01D6}"/>
              </a:ext>
            </a:extLst>
          </p:cNvPr>
          <p:cNvSpPr txBox="1"/>
          <p:nvPr/>
        </p:nvSpPr>
        <p:spPr>
          <a:xfrm rot="5400000">
            <a:off x="8331605" y="3536154"/>
            <a:ext cx="1218389" cy="253916"/>
          </a:xfrm>
          <a:prstGeom prst="rect">
            <a:avLst/>
          </a:prstGeom>
          <a:noFill/>
        </p:spPr>
        <p:txBody>
          <a:bodyPr wrap="square">
            <a:spAutoFit/>
          </a:bodyPr>
          <a:lstStyle/>
          <a:p>
            <a:r>
              <a:rPr lang="fr-FR" sz="1050" dirty="0"/>
              <a:t>ReCreatisse.com</a:t>
            </a:r>
          </a:p>
        </p:txBody>
      </p:sp>
      <p:sp>
        <p:nvSpPr>
          <p:cNvPr id="26" name="Rectangle 25">
            <a:extLst>
              <a:ext uri="{FF2B5EF4-FFF2-40B4-BE49-F238E27FC236}">
                <a16:creationId xmlns:a16="http://schemas.microsoft.com/office/drawing/2014/main" id="{EAC26FFB-1AE2-2159-D248-1AEA8A3C898F}"/>
              </a:ext>
            </a:extLst>
          </p:cNvPr>
          <p:cNvSpPr/>
          <p:nvPr/>
        </p:nvSpPr>
        <p:spPr>
          <a:xfrm>
            <a:off x="120074" y="4614353"/>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coins arrondis 26">
            <a:extLst>
              <a:ext uri="{FF2B5EF4-FFF2-40B4-BE49-F238E27FC236}">
                <a16:creationId xmlns:a16="http://schemas.microsoft.com/office/drawing/2014/main" id="{F90BEA89-3FBA-FD90-4D01-9BA6181BD844}"/>
              </a:ext>
            </a:extLst>
          </p:cNvPr>
          <p:cNvSpPr/>
          <p:nvPr/>
        </p:nvSpPr>
        <p:spPr>
          <a:xfrm>
            <a:off x="6682902" y="4720571"/>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a:extLst>
              <a:ext uri="{FF2B5EF4-FFF2-40B4-BE49-F238E27FC236}">
                <a16:creationId xmlns:a16="http://schemas.microsoft.com/office/drawing/2014/main" id="{1B0AF21E-FF28-4885-99EA-D38B85D30098}"/>
              </a:ext>
            </a:extLst>
          </p:cNvPr>
          <p:cNvSpPr txBox="1"/>
          <p:nvPr/>
        </p:nvSpPr>
        <p:spPr>
          <a:xfrm rot="5400000">
            <a:off x="8331605" y="5827168"/>
            <a:ext cx="1218389" cy="253916"/>
          </a:xfrm>
          <a:prstGeom prst="rect">
            <a:avLst/>
          </a:prstGeom>
          <a:noFill/>
        </p:spPr>
        <p:txBody>
          <a:bodyPr wrap="square">
            <a:spAutoFit/>
          </a:bodyPr>
          <a:lstStyle/>
          <a:p>
            <a:r>
              <a:rPr lang="fr-FR" sz="1050" dirty="0"/>
              <a:t>ReCreatisse.com</a:t>
            </a:r>
          </a:p>
        </p:txBody>
      </p:sp>
      <p:sp>
        <p:nvSpPr>
          <p:cNvPr id="30" name="Ellipse 29">
            <a:extLst>
              <a:ext uri="{FF2B5EF4-FFF2-40B4-BE49-F238E27FC236}">
                <a16:creationId xmlns:a16="http://schemas.microsoft.com/office/drawing/2014/main" id="{5F6DDD00-D379-FE56-471B-EFD79DA77C61}"/>
              </a:ext>
            </a:extLst>
          </p:cNvPr>
          <p:cNvSpPr/>
          <p:nvPr/>
        </p:nvSpPr>
        <p:spPr>
          <a:xfrm>
            <a:off x="7509753" y="934353"/>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a:extLst>
              <a:ext uri="{FF2B5EF4-FFF2-40B4-BE49-F238E27FC236}">
                <a16:creationId xmlns:a16="http://schemas.microsoft.com/office/drawing/2014/main" id="{8F045F63-FC14-D297-ED22-611D25F71923}"/>
              </a:ext>
            </a:extLst>
          </p:cNvPr>
          <p:cNvSpPr/>
          <p:nvPr/>
        </p:nvSpPr>
        <p:spPr>
          <a:xfrm>
            <a:off x="7509753" y="3225367"/>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ECBE3AA5-287D-E153-E863-DC578861B10D}"/>
              </a:ext>
            </a:extLst>
          </p:cNvPr>
          <p:cNvSpPr/>
          <p:nvPr/>
        </p:nvSpPr>
        <p:spPr>
          <a:xfrm>
            <a:off x="7482281" y="5565517"/>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a:extLst>
              <a:ext uri="{FF2B5EF4-FFF2-40B4-BE49-F238E27FC236}">
                <a16:creationId xmlns:a16="http://schemas.microsoft.com/office/drawing/2014/main" id="{BD98E808-0BB9-56CF-6C9D-1A7D627FB0EA}"/>
              </a:ext>
            </a:extLst>
          </p:cNvPr>
          <p:cNvSpPr txBox="1"/>
          <p:nvPr/>
        </p:nvSpPr>
        <p:spPr>
          <a:xfrm>
            <a:off x="202384" y="686246"/>
            <a:ext cx="6405538" cy="1323439"/>
          </a:xfrm>
          <a:prstGeom prst="rect">
            <a:avLst/>
          </a:prstGeom>
          <a:noFill/>
        </p:spPr>
        <p:txBody>
          <a:bodyPr wrap="square">
            <a:spAutoFit/>
          </a:bodyPr>
          <a:lstStyle/>
          <a:p>
            <a:r>
              <a:rPr lang="fr-FR" sz="2000" dirty="0">
                <a:latin typeface="Abadi" panose="020B0604020104020204" pitchFamily="34" charset="0"/>
              </a:rPr>
              <a:t>Cette créature étrange au regard triste ressemble à un  singe gris. Le petit être a de très grandes oreilles fines et des yeux immenses. Ses pattes se terminent par des doigts longs et souples.</a:t>
            </a:r>
          </a:p>
        </p:txBody>
      </p:sp>
      <p:sp>
        <p:nvSpPr>
          <p:cNvPr id="41" name="Ellipse 40">
            <a:extLst>
              <a:ext uri="{FF2B5EF4-FFF2-40B4-BE49-F238E27FC236}">
                <a16:creationId xmlns:a16="http://schemas.microsoft.com/office/drawing/2014/main" id="{1A63A595-C009-EC9E-5282-2AB289FAA639}"/>
              </a:ext>
            </a:extLst>
          </p:cNvPr>
          <p:cNvSpPr/>
          <p:nvPr/>
        </p:nvSpPr>
        <p:spPr>
          <a:xfrm>
            <a:off x="223736" y="124344"/>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4</a:t>
            </a:r>
          </a:p>
        </p:txBody>
      </p:sp>
      <p:sp>
        <p:nvSpPr>
          <p:cNvPr id="43" name="Ellipse 42">
            <a:extLst>
              <a:ext uri="{FF2B5EF4-FFF2-40B4-BE49-F238E27FC236}">
                <a16:creationId xmlns:a16="http://schemas.microsoft.com/office/drawing/2014/main" id="{036C18D6-EA07-E18C-FB4C-23D7C59C64AA}"/>
              </a:ext>
            </a:extLst>
          </p:cNvPr>
          <p:cNvSpPr/>
          <p:nvPr/>
        </p:nvSpPr>
        <p:spPr>
          <a:xfrm>
            <a:off x="220493" y="2404973"/>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5</a:t>
            </a:r>
          </a:p>
        </p:txBody>
      </p:sp>
      <p:sp>
        <p:nvSpPr>
          <p:cNvPr id="44" name="Ellipse 43">
            <a:extLst>
              <a:ext uri="{FF2B5EF4-FFF2-40B4-BE49-F238E27FC236}">
                <a16:creationId xmlns:a16="http://schemas.microsoft.com/office/drawing/2014/main" id="{A7B80C98-81F9-FB49-7B27-A06E6F415CBD}"/>
              </a:ext>
            </a:extLst>
          </p:cNvPr>
          <p:cNvSpPr/>
          <p:nvPr/>
        </p:nvSpPr>
        <p:spPr>
          <a:xfrm>
            <a:off x="220492" y="4673521"/>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6</a:t>
            </a:r>
          </a:p>
        </p:txBody>
      </p:sp>
      <p:sp>
        <p:nvSpPr>
          <p:cNvPr id="46" name="ZoneTexte 45">
            <a:extLst>
              <a:ext uri="{FF2B5EF4-FFF2-40B4-BE49-F238E27FC236}">
                <a16:creationId xmlns:a16="http://schemas.microsoft.com/office/drawing/2014/main" id="{2A5D7353-95DF-BB74-0F48-A470851C163B}"/>
              </a:ext>
            </a:extLst>
          </p:cNvPr>
          <p:cNvSpPr txBox="1"/>
          <p:nvPr/>
        </p:nvSpPr>
        <p:spPr>
          <a:xfrm>
            <a:off x="914299" y="2377606"/>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47" name="ZoneTexte 46">
            <a:extLst>
              <a:ext uri="{FF2B5EF4-FFF2-40B4-BE49-F238E27FC236}">
                <a16:creationId xmlns:a16="http://schemas.microsoft.com/office/drawing/2014/main" id="{F9E4FA84-E1C9-9631-C030-522B45AFDCD7}"/>
              </a:ext>
            </a:extLst>
          </p:cNvPr>
          <p:cNvSpPr txBox="1"/>
          <p:nvPr/>
        </p:nvSpPr>
        <p:spPr>
          <a:xfrm>
            <a:off x="796390" y="164209"/>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48" name="ZoneTexte 47">
            <a:extLst>
              <a:ext uri="{FF2B5EF4-FFF2-40B4-BE49-F238E27FC236}">
                <a16:creationId xmlns:a16="http://schemas.microsoft.com/office/drawing/2014/main" id="{D06673C0-FBF4-4E2D-A2D9-0F133EF2BD2A}"/>
              </a:ext>
            </a:extLst>
          </p:cNvPr>
          <p:cNvSpPr txBox="1"/>
          <p:nvPr/>
        </p:nvSpPr>
        <p:spPr>
          <a:xfrm>
            <a:off x="813879" y="4656476"/>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5" name="ZoneTexte 4">
            <a:extLst>
              <a:ext uri="{FF2B5EF4-FFF2-40B4-BE49-F238E27FC236}">
                <a16:creationId xmlns:a16="http://schemas.microsoft.com/office/drawing/2014/main" id="{7AE46E66-5A33-F5A9-B2E5-562E1121C588}"/>
              </a:ext>
            </a:extLst>
          </p:cNvPr>
          <p:cNvSpPr txBox="1"/>
          <p:nvPr/>
        </p:nvSpPr>
        <p:spPr>
          <a:xfrm>
            <a:off x="202384" y="5211830"/>
            <a:ext cx="6341011" cy="1631216"/>
          </a:xfrm>
          <a:prstGeom prst="rect">
            <a:avLst/>
          </a:prstGeom>
          <a:noFill/>
        </p:spPr>
        <p:txBody>
          <a:bodyPr wrap="square">
            <a:spAutoFit/>
          </a:bodyPr>
          <a:lstStyle/>
          <a:p>
            <a:r>
              <a:rPr lang="fr-FR" sz="2000" dirty="0">
                <a:latin typeface="Abadi" panose="020B0604020104020204" pitchFamily="34" charset="0"/>
              </a:rPr>
              <a:t>Il te regarde avec ses grands yeux perçants, peut-être est-ce un mage de la forêt transformé en hibou ? L’oiseau mystérieux est posé sur des livres dans lesquels il garde ses formules magiques les plus secrètes.</a:t>
            </a:r>
          </a:p>
        </p:txBody>
      </p:sp>
      <p:sp>
        <p:nvSpPr>
          <p:cNvPr id="3" name="ZoneTexte 2">
            <a:extLst>
              <a:ext uri="{FF2B5EF4-FFF2-40B4-BE49-F238E27FC236}">
                <a16:creationId xmlns:a16="http://schemas.microsoft.com/office/drawing/2014/main" id="{2C25DC47-A530-BF85-5715-6C897A44107B}"/>
              </a:ext>
            </a:extLst>
          </p:cNvPr>
          <p:cNvSpPr txBox="1"/>
          <p:nvPr/>
        </p:nvSpPr>
        <p:spPr>
          <a:xfrm>
            <a:off x="202384" y="2954949"/>
            <a:ext cx="6382209" cy="1631216"/>
          </a:xfrm>
          <a:prstGeom prst="rect">
            <a:avLst/>
          </a:prstGeom>
          <a:noFill/>
        </p:spPr>
        <p:txBody>
          <a:bodyPr wrap="square">
            <a:spAutoFit/>
          </a:bodyPr>
          <a:lstStyle/>
          <a:p>
            <a:r>
              <a:rPr lang="fr-FR" sz="2000" dirty="0">
                <a:latin typeface="Abadi" panose="020B0604020104020204" pitchFamily="34" charset="0"/>
              </a:rPr>
              <a:t>L’animal fabuleux portant une longue corne en forme de spirale rose sur le front est une licorne arc-en-ciel. Elle fait penser à un cheval blanc avec sa crinière, sa queue et ses sabots multicolores. Elle se dresse sur ses pattes arrières.</a:t>
            </a:r>
          </a:p>
        </p:txBody>
      </p:sp>
    </p:spTree>
    <p:extLst>
      <p:ext uri="{BB962C8B-B14F-4D97-AF65-F5344CB8AC3E}">
        <p14:creationId xmlns:p14="http://schemas.microsoft.com/office/powerpoint/2010/main" val="3154141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369D0E4-B5C2-EB02-3294-24753A62EC3A}"/>
              </a:ext>
            </a:extLst>
          </p:cNvPr>
          <p:cNvSpPr/>
          <p:nvPr/>
        </p:nvSpPr>
        <p:spPr>
          <a:xfrm>
            <a:off x="120074" y="32325"/>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CEB66EF2-9B9C-0121-179F-25DBEE40546A}"/>
              </a:ext>
            </a:extLst>
          </p:cNvPr>
          <p:cNvSpPr/>
          <p:nvPr/>
        </p:nvSpPr>
        <p:spPr>
          <a:xfrm>
            <a:off x="6651754" y="124344"/>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290E0095-9B90-5864-85DD-61B26F92117C}"/>
              </a:ext>
            </a:extLst>
          </p:cNvPr>
          <p:cNvSpPr txBox="1"/>
          <p:nvPr/>
        </p:nvSpPr>
        <p:spPr>
          <a:xfrm rot="5400000">
            <a:off x="8331605" y="1245140"/>
            <a:ext cx="1218389" cy="253916"/>
          </a:xfrm>
          <a:prstGeom prst="rect">
            <a:avLst/>
          </a:prstGeom>
          <a:noFill/>
        </p:spPr>
        <p:txBody>
          <a:bodyPr wrap="square">
            <a:spAutoFit/>
          </a:bodyPr>
          <a:lstStyle/>
          <a:p>
            <a:r>
              <a:rPr lang="fr-FR" sz="1050" dirty="0"/>
              <a:t>ReCreatisse.com</a:t>
            </a:r>
          </a:p>
        </p:txBody>
      </p:sp>
      <p:sp>
        <p:nvSpPr>
          <p:cNvPr id="23" name="Rectangle 22">
            <a:extLst>
              <a:ext uri="{FF2B5EF4-FFF2-40B4-BE49-F238E27FC236}">
                <a16:creationId xmlns:a16="http://schemas.microsoft.com/office/drawing/2014/main" id="{25D948FC-7B27-D49C-98A8-1F63C685B6C5}"/>
              </a:ext>
            </a:extLst>
          </p:cNvPr>
          <p:cNvSpPr/>
          <p:nvPr/>
        </p:nvSpPr>
        <p:spPr>
          <a:xfrm>
            <a:off x="120074" y="2323339"/>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coins arrondis 23">
            <a:extLst>
              <a:ext uri="{FF2B5EF4-FFF2-40B4-BE49-F238E27FC236}">
                <a16:creationId xmlns:a16="http://schemas.microsoft.com/office/drawing/2014/main" id="{73242DBD-8B0F-A35F-AEAB-8B155E9A81BF}"/>
              </a:ext>
            </a:extLst>
          </p:cNvPr>
          <p:cNvSpPr/>
          <p:nvPr/>
        </p:nvSpPr>
        <p:spPr>
          <a:xfrm>
            <a:off x="6682902" y="2429557"/>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a:extLst>
              <a:ext uri="{FF2B5EF4-FFF2-40B4-BE49-F238E27FC236}">
                <a16:creationId xmlns:a16="http://schemas.microsoft.com/office/drawing/2014/main" id="{B05B64D4-C4A7-26B7-30FC-E754F24C01D6}"/>
              </a:ext>
            </a:extLst>
          </p:cNvPr>
          <p:cNvSpPr txBox="1"/>
          <p:nvPr/>
        </p:nvSpPr>
        <p:spPr>
          <a:xfrm rot="5400000">
            <a:off x="8331605" y="3536154"/>
            <a:ext cx="1218389" cy="253916"/>
          </a:xfrm>
          <a:prstGeom prst="rect">
            <a:avLst/>
          </a:prstGeom>
          <a:noFill/>
        </p:spPr>
        <p:txBody>
          <a:bodyPr wrap="square">
            <a:spAutoFit/>
          </a:bodyPr>
          <a:lstStyle/>
          <a:p>
            <a:r>
              <a:rPr lang="fr-FR" sz="1050" dirty="0"/>
              <a:t>ReCreatisse.com</a:t>
            </a:r>
          </a:p>
        </p:txBody>
      </p:sp>
      <p:sp>
        <p:nvSpPr>
          <p:cNvPr id="26" name="Rectangle 25">
            <a:extLst>
              <a:ext uri="{FF2B5EF4-FFF2-40B4-BE49-F238E27FC236}">
                <a16:creationId xmlns:a16="http://schemas.microsoft.com/office/drawing/2014/main" id="{EAC26FFB-1AE2-2159-D248-1AEA8A3C898F}"/>
              </a:ext>
            </a:extLst>
          </p:cNvPr>
          <p:cNvSpPr/>
          <p:nvPr/>
        </p:nvSpPr>
        <p:spPr>
          <a:xfrm>
            <a:off x="120074" y="4614353"/>
            <a:ext cx="8903852" cy="2205037"/>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coins arrondis 26">
            <a:extLst>
              <a:ext uri="{FF2B5EF4-FFF2-40B4-BE49-F238E27FC236}">
                <a16:creationId xmlns:a16="http://schemas.microsoft.com/office/drawing/2014/main" id="{F90BEA89-3FBA-FD90-4D01-9BA6181BD844}"/>
              </a:ext>
            </a:extLst>
          </p:cNvPr>
          <p:cNvSpPr/>
          <p:nvPr/>
        </p:nvSpPr>
        <p:spPr>
          <a:xfrm>
            <a:off x="6682902" y="4720571"/>
            <a:ext cx="2118255" cy="2020997"/>
          </a:xfrm>
          <a:prstGeom prst="roundRect">
            <a:avLst/>
          </a:prstGeom>
          <a:solidFill>
            <a:srgbClr val="59F5EA"/>
          </a:solid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a:extLst>
              <a:ext uri="{FF2B5EF4-FFF2-40B4-BE49-F238E27FC236}">
                <a16:creationId xmlns:a16="http://schemas.microsoft.com/office/drawing/2014/main" id="{1B0AF21E-FF28-4885-99EA-D38B85D30098}"/>
              </a:ext>
            </a:extLst>
          </p:cNvPr>
          <p:cNvSpPr txBox="1"/>
          <p:nvPr/>
        </p:nvSpPr>
        <p:spPr>
          <a:xfrm rot="5400000">
            <a:off x="8331605" y="5827168"/>
            <a:ext cx="1218389" cy="253916"/>
          </a:xfrm>
          <a:prstGeom prst="rect">
            <a:avLst/>
          </a:prstGeom>
          <a:noFill/>
        </p:spPr>
        <p:txBody>
          <a:bodyPr wrap="square">
            <a:spAutoFit/>
          </a:bodyPr>
          <a:lstStyle/>
          <a:p>
            <a:r>
              <a:rPr lang="fr-FR" sz="1050" dirty="0"/>
              <a:t>ReCreatisse.com</a:t>
            </a:r>
          </a:p>
        </p:txBody>
      </p:sp>
      <p:sp>
        <p:nvSpPr>
          <p:cNvPr id="30" name="Ellipse 29">
            <a:extLst>
              <a:ext uri="{FF2B5EF4-FFF2-40B4-BE49-F238E27FC236}">
                <a16:creationId xmlns:a16="http://schemas.microsoft.com/office/drawing/2014/main" id="{5F6DDD00-D379-FE56-471B-EFD79DA77C61}"/>
              </a:ext>
            </a:extLst>
          </p:cNvPr>
          <p:cNvSpPr/>
          <p:nvPr/>
        </p:nvSpPr>
        <p:spPr>
          <a:xfrm>
            <a:off x="7509753" y="934353"/>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a:extLst>
              <a:ext uri="{FF2B5EF4-FFF2-40B4-BE49-F238E27FC236}">
                <a16:creationId xmlns:a16="http://schemas.microsoft.com/office/drawing/2014/main" id="{8F045F63-FC14-D297-ED22-611D25F71923}"/>
              </a:ext>
            </a:extLst>
          </p:cNvPr>
          <p:cNvSpPr/>
          <p:nvPr/>
        </p:nvSpPr>
        <p:spPr>
          <a:xfrm>
            <a:off x="7509753" y="3225367"/>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ECBE3AA5-287D-E153-E863-DC578861B10D}"/>
              </a:ext>
            </a:extLst>
          </p:cNvPr>
          <p:cNvSpPr/>
          <p:nvPr/>
        </p:nvSpPr>
        <p:spPr>
          <a:xfrm>
            <a:off x="7482281" y="5565517"/>
            <a:ext cx="457200" cy="43774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a:extLst>
              <a:ext uri="{FF2B5EF4-FFF2-40B4-BE49-F238E27FC236}">
                <a16:creationId xmlns:a16="http://schemas.microsoft.com/office/drawing/2014/main" id="{BD98E808-0BB9-56CF-6C9D-1A7D627FB0EA}"/>
              </a:ext>
            </a:extLst>
          </p:cNvPr>
          <p:cNvSpPr txBox="1"/>
          <p:nvPr/>
        </p:nvSpPr>
        <p:spPr>
          <a:xfrm>
            <a:off x="146825" y="653088"/>
            <a:ext cx="6486206" cy="1631216"/>
          </a:xfrm>
          <a:prstGeom prst="rect">
            <a:avLst/>
          </a:prstGeom>
          <a:noFill/>
        </p:spPr>
        <p:txBody>
          <a:bodyPr wrap="square">
            <a:spAutoFit/>
          </a:bodyPr>
          <a:lstStyle/>
          <a:p>
            <a:r>
              <a:rPr lang="fr-FR" sz="2000" dirty="0">
                <a:latin typeface="Abadi" panose="020B0604020104020204" pitchFamily="34" charset="0"/>
              </a:rPr>
              <a:t>Cette minuscule créature s’abrite dans l’endroit le plus sombre de la forêt. Elle a l’apparence d’une mignonne souris et pourtant c’est un Elfe doté de pouvoirs magiques. Il tient une brindille lumineuse, tout autour de sa douce fourrure s’échappe de la poussière scintillante.</a:t>
            </a:r>
          </a:p>
        </p:txBody>
      </p:sp>
      <p:sp>
        <p:nvSpPr>
          <p:cNvPr id="35" name="ZoneTexte 34">
            <a:extLst>
              <a:ext uri="{FF2B5EF4-FFF2-40B4-BE49-F238E27FC236}">
                <a16:creationId xmlns:a16="http://schemas.microsoft.com/office/drawing/2014/main" id="{DEAA7FFC-E993-3176-90AC-810517D352E0}"/>
              </a:ext>
            </a:extLst>
          </p:cNvPr>
          <p:cNvSpPr txBox="1"/>
          <p:nvPr/>
        </p:nvSpPr>
        <p:spPr>
          <a:xfrm>
            <a:off x="120074" y="2822939"/>
            <a:ext cx="6663944" cy="1754326"/>
          </a:xfrm>
          <a:prstGeom prst="rect">
            <a:avLst/>
          </a:prstGeom>
          <a:noFill/>
        </p:spPr>
        <p:txBody>
          <a:bodyPr wrap="square">
            <a:spAutoFit/>
          </a:bodyPr>
          <a:lstStyle/>
          <a:p>
            <a:r>
              <a:rPr lang="fr-FR" dirty="0">
                <a:latin typeface="Abadi" panose="020B0604020104020204" pitchFamily="34" charset="0"/>
              </a:rPr>
              <a:t>C’est un monstre gigantesque au corps couvert de longs poils pour se protéger du froid. Il peut se déplacer à quatre pattes ou se tenir debout, le dos courbé. Il a des griffes longues et tranchantes et de grandes cornes. Il possède des dents horribles qui lui donnent un air cruel. Cette bête maléfique semble avoir la force d’un colosse. </a:t>
            </a:r>
          </a:p>
        </p:txBody>
      </p:sp>
      <p:sp>
        <p:nvSpPr>
          <p:cNvPr id="36" name="ZoneTexte 35">
            <a:extLst>
              <a:ext uri="{FF2B5EF4-FFF2-40B4-BE49-F238E27FC236}">
                <a16:creationId xmlns:a16="http://schemas.microsoft.com/office/drawing/2014/main" id="{F41903FD-EC82-F4B3-B137-377AAAEC4F73}"/>
              </a:ext>
            </a:extLst>
          </p:cNvPr>
          <p:cNvSpPr txBox="1"/>
          <p:nvPr/>
        </p:nvSpPr>
        <p:spPr>
          <a:xfrm>
            <a:off x="226240" y="5196741"/>
            <a:ext cx="6327375" cy="1631216"/>
          </a:xfrm>
          <a:prstGeom prst="rect">
            <a:avLst/>
          </a:prstGeom>
          <a:noFill/>
        </p:spPr>
        <p:txBody>
          <a:bodyPr wrap="square">
            <a:spAutoFit/>
          </a:bodyPr>
          <a:lstStyle/>
          <a:p>
            <a:r>
              <a:rPr lang="fr-FR" sz="2000" dirty="0">
                <a:latin typeface="Abadi" panose="020B0604020104020204" pitchFamily="34" charset="0"/>
              </a:rPr>
              <a:t>Ce magnifique cheval blanc possède une corne au pouvoir magique sur son front. Cette licorne blanche a les yeux bleus, le crin épais et doré. Elle se repose, les oreilles dressées, attentive. Au moindre bruit, elle disparaîtra !</a:t>
            </a:r>
          </a:p>
        </p:txBody>
      </p:sp>
      <p:sp>
        <p:nvSpPr>
          <p:cNvPr id="41" name="Ellipse 40">
            <a:extLst>
              <a:ext uri="{FF2B5EF4-FFF2-40B4-BE49-F238E27FC236}">
                <a16:creationId xmlns:a16="http://schemas.microsoft.com/office/drawing/2014/main" id="{1A63A595-C009-EC9E-5282-2AB289FAA639}"/>
              </a:ext>
            </a:extLst>
          </p:cNvPr>
          <p:cNvSpPr/>
          <p:nvPr/>
        </p:nvSpPr>
        <p:spPr>
          <a:xfrm>
            <a:off x="223736" y="124344"/>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7</a:t>
            </a:r>
          </a:p>
        </p:txBody>
      </p:sp>
      <p:sp>
        <p:nvSpPr>
          <p:cNvPr id="43" name="Ellipse 42">
            <a:extLst>
              <a:ext uri="{FF2B5EF4-FFF2-40B4-BE49-F238E27FC236}">
                <a16:creationId xmlns:a16="http://schemas.microsoft.com/office/drawing/2014/main" id="{036C18D6-EA07-E18C-FB4C-23D7C59C64AA}"/>
              </a:ext>
            </a:extLst>
          </p:cNvPr>
          <p:cNvSpPr/>
          <p:nvPr/>
        </p:nvSpPr>
        <p:spPr>
          <a:xfrm>
            <a:off x="269424" y="2346828"/>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8</a:t>
            </a:r>
          </a:p>
        </p:txBody>
      </p:sp>
      <p:sp>
        <p:nvSpPr>
          <p:cNvPr id="44" name="Ellipse 43">
            <a:extLst>
              <a:ext uri="{FF2B5EF4-FFF2-40B4-BE49-F238E27FC236}">
                <a16:creationId xmlns:a16="http://schemas.microsoft.com/office/drawing/2014/main" id="{A7B80C98-81F9-FB49-7B27-A06E6F415CBD}"/>
              </a:ext>
            </a:extLst>
          </p:cNvPr>
          <p:cNvSpPr/>
          <p:nvPr/>
        </p:nvSpPr>
        <p:spPr>
          <a:xfrm>
            <a:off x="220492" y="4673521"/>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9</a:t>
            </a:r>
          </a:p>
        </p:txBody>
      </p:sp>
      <p:sp>
        <p:nvSpPr>
          <p:cNvPr id="46" name="ZoneTexte 45">
            <a:extLst>
              <a:ext uri="{FF2B5EF4-FFF2-40B4-BE49-F238E27FC236}">
                <a16:creationId xmlns:a16="http://schemas.microsoft.com/office/drawing/2014/main" id="{2A5D7353-95DF-BB74-0F48-A470851C163B}"/>
              </a:ext>
            </a:extLst>
          </p:cNvPr>
          <p:cNvSpPr txBox="1"/>
          <p:nvPr/>
        </p:nvSpPr>
        <p:spPr>
          <a:xfrm>
            <a:off x="914299" y="2377606"/>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47" name="ZoneTexte 46">
            <a:extLst>
              <a:ext uri="{FF2B5EF4-FFF2-40B4-BE49-F238E27FC236}">
                <a16:creationId xmlns:a16="http://schemas.microsoft.com/office/drawing/2014/main" id="{F9E4FA84-E1C9-9631-C030-522B45AFDCD7}"/>
              </a:ext>
            </a:extLst>
          </p:cNvPr>
          <p:cNvSpPr txBox="1"/>
          <p:nvPr/>
        </p:nvSpPr>
        <p:spPr>
          <a:xfrm>
            <a:off x="796390" y="164209"/>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
        <p:nvSpPr>
          <p:cNvPr id="48" name="ZoneTexte 47">
            <a:extLst>
              <a:ext uri="{FF2B5EF4-FFF2-40B4-BE49-F238E27FC236}">
                <a16:creationId xmlns:a16="http://schemas.microsoft.com/office/drawing/2014/main" id="{D06673C0-FBF4-4E2D-A2D9-0F133EF2BD2A}"/>
              </a:ext>
            </a:extLst>
          </p:cNvPr>
          <p:cNvSpPr txBox="1"/>
          <p:nvPr/>
        </p:nvSpPr>
        <p:spPr>
          <a:xfrm>
            <a:off x="813879" y="4656476"/>
            <a:ext cx="2118254" cy="523220"/>
          </a:xfrm>
          <a:prstGeom prst="rect">
            <a:avLst/>
          </a:prstGeom>
          <a:noFill/>
        </p:spPr>
        <p:txBody>
          <a:bodyPr wrap="square">
            <a:spAutoFit/>
          </a:bodyPr>
          <a:lstStyle/>
          <a:p>
            <a:r>
              <a:rPr lang="fr-FR" sz="2800" b="1" dirty="0">
                <a:ln w="10160">
                  <a:solidFill>
                    <a:srgbClr val="59F5EA"/>
                  </a:solidFill>
                  <a:prstDash val="solid"/>
                </a:ln>
                <a:solidFill>
                  <a:srgbClr val="59F5EA"/>
                </a:solidFill>
                <a:effectLst>
                  <a:outerShdw blurRad="38100" dist="22860" dir="5400000" algn="tl" rotWithShape="0">
                    <a:srgbClr val="000000">
                      <a:alpha val="30000"/>
                    </a:srgbClr>
                  </a:outerShdw>
                </a:effectLst>
                <a:latin typeface="Dreaming Outloud Script Pro" panose="03050502040304050704" pitchFamily="66" charset="0"/>
                <a:cs typeface="Dreaming Outloud Script Pro" panose="03050502040304050704" pitchFamily="66" charset="0"/>
              </a:rPr>
              <a:t>Fantasy</a:t>
            </a:r>
          </a:p>
        </p:txBody>
      </p:sp>
    </p:spTree>
    <p:extLst>
      <p:ext uri="{BB962C8B-B14F-4D97-AF65-F5344CB8AC3E}">
        <p14:creationId xmlns:p14="http://schemas.microsoft.com/office/powerpoint/2010/main" val="765109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id="{4B342FF2-B2DB-7ED6-EE89-99A67E99E9C8}"/>
              </a:ext>
            </a:extLst>
          </p:cNvPr>
          <p:cNvSpPr/>
          <p:nvPr/>
        </p:nvSpPr>
        <p:spPr>
          <a:xfrm>
            <a:off x="260682" y="114617"/>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 coins arrondis 4">
            <a:extLst>
              <a:ext uri="{FF2B5EF4-FFF2-40B4-BE49-F238E27FC236}">
                <a16:creationId xmlns:a16="http://schemas.microsoft.com/office/drawing/2014/main" id="{8E9C4B47-2D8C-BFA0-D978-EF71A1A03D9F}"/>
              </a:ext>
            </a:extLst>
          </p:cNvPr>
          <p:cNvSpPr/>
          <p:nvPr/>
        </p:nvSpPr>
        <p:spPr>
          <a:xfrm>
            <a:off x="2543440" y="114616"/>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12A92D92-D916-88EC-DC4A-E9B8F0069C3F}"/>
              </a:ext>
            </a:extLst>
          </p:cNvPr>
          <p:cNvSpPr/>
          <p:nvPr/>
        </p:nvSpPr>
        <p:spPr>
          <a:xfrm>
            <a:off x="4826198" y="114616"/>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coins arrondis 11">
            <a:extLst>
              <a:ext uri="{FF2B5EF4-FFF2-40B4-BE49-F238E27FC236}">
                <a16:creationId xmlns:a16="http://schemas.microsoft.com/office/drawing/2014/main" id="{31C1AF39-9EC1-B04B-589D-2E093F7F19A7}"/>
              </a:ext>
            </a:extLst>
          </p:cNvPr>
          <p:cNvSpPr/>
          <p:nvPr/>
        </p:nvSpPr>
        <p:spPr>
          <a:xfrm>
            <a:off x="260682" y="2241171"/>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coins arrondis 13">
            <a:extLst>
              <a:ext uri="{FF2B5EF4-FFF2-40B4-BE49-F238E27FC236}">
                <a16:creationId xmlns:a16="http://schemas.microsoft.com/office/drawing/2014/main" id="{7BCEB3F8-DDE7-DAA5-0420-7C0DF53E2DD6}"/>
              </a:ext>
            </a:extLst>
          </p:cNvPr>
          <p:cNvSpPr/>
          <p:nvPr/>
        </p:nvSpPr>
        <p:spPr>
          <a:xfrm>
            <a:off x="2543440" y="2241170"/>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coins arrondis 14">
            <a:extLst>
              <a:ext uri="{FF2B5EF4-FFF2-40B4-BE49-F238E27FC236}">
                <a16:creationId xmlns:a16="http://schemas.microsoft.com/office/drawing/2014/main" id="{CDC37E25-66C5-9FE2-DE65-5DEB44CC8B16}"/>
              </a:ext>
            </a:extLst>
          </p:cNvPr>
          <p:cNvSpPr/>
          <p:nvPr/>
        </p:nvSpPr>
        <p:spPr>
          <a:xfrm>
            <a:off x="4826198" y="2241170"/>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coins arrondis 17">
            <a:extLst>
              <a:ext uri="{FF2B5EF4-FFF2-40B4-BE49-F238E27FC236}">
                <a16:creationId xmlns:a16="http://schemas.microsoft.com/office/drawing/2014/main" id="{7831150C-1692-B71F-349A-1DB27FE42D69}"/>
              </a:ext>
            </a:extLst>
          </p:cNvPr>
          <p:cNvSpPr/>
          <p:nvPr/>
        </p:nvSpPr>
        <p:spPr>
          <a:xfrm>
            <a:off x="260682" y="4448639"/>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coins arrondis 19">
            <a:extLst>
              <a:ext uri="{FF2B5EF4-FFF2-40B4-BE49-F238E27FC236}">
                <a16:creationId xmlns:a16="http://schemas.microsoft.com/office/drawing/2014/main" id="{6FABE139-2AB3-EBEC-42D2-E3EC0452CD38}"/>
              </a:ext>
            </a:extLst>
          </p:cNvPr>
          <p:cNvSpPr/>
          <p:nvPr/>
        </p:nvSpPr>
        <p:spPr>
          <a:xfrm>
            <a:off x="2543440" y="4448638"/>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coins arrondis 20">
            <a:extLst>
              <a:ext uri="{FF2B5EF4-FFF2-40B4-BE49-F238E27FC236}">
                <a16:creationId xmlns:a16="http://schemas.microsoft.com/office/drawing/2014/main" id="{C70AB3EB-6AE1-7054-9663-7E4F7DF99386}"/>
              </a:ext>
            </a:extLst>
          </p:cNvPr>
          <p:cNvSpPr/>
          <p:nvPr/>
        </p:nvSpPr>
        <p:spPr>
          <a:xfrm>
            <a:off x="4826198" y="4448638"/>
            <a:ext cx="2118255" cy="2020997"/>
          </a:xfrm>
          <a:prstGeom prst="roundRect">
            <a:avLst/>
          </a:prstGeom>
          <a:noFill/>
          <a:ln w="2857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a:extLst>
              <a:ext uri="{FF2B5EF4-FFF2-40B4-BE49-F238E27FC236}">
                <a16:creationId xmlns:a16="http://schemas.microsoft.com/office/drawing/2014/main" id="{E6B493DF-DBD0-79AA-23E9-6AF74C6BEDAD}"/>
              </a:ext>
            </a:extLst>
          </p:cNvPr>
          <p:cNvSpPr/>
          <p:nvPr/>
        </p:nvSpPr>
        <p:spPr>
          <a:xfrm>
            <a:off x="300720" y="123601"/>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J</a:t>
            </a:r>
          </a:p>
        </p:txBody>
      </p:sp>
      <p:sp>
        <p:nvSpPr>
          <p:cNvPr id="46" name="Ellipse 45">
            <a:extLst>
              <a:ext uri="{FF2B5EF4-FFF2-40B4-BE49-F238E27FC236}">
                <a16:creationId xmlns:a16="http://schemas.microsoft.com/office/drawing/2014/main" id="{2D68F647-8715-E1E8-0A5A-6BB9E64A72A1}"/>
              </a:ext>
            </a:extLst>
          </p:cNvPr>
          <p:cNvSpPr/>
          <p:nvPr/>
        </p:nvSpPr>
        <p:spPr>
          <a:xfrm>
            <a:off x="2556692" y="163030"/>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B</a:t>
            </a:r>
          </a:p>
        </p:txBody>
      </p:sp>
      <p:sp>
        <p:nvSpPr>
          <p:cNvPr id="47" name="Ellipse 46">
            <a:extLst>
              <a:ext uri="{FF2B5EF4-FFF2-40B4-BE49-F238E27FC236}">
                <a16:creationId xmlns:a16="http://schemas.microsoft.com/office/drawing/2014/main" id="{674DD325-3EB2-6F95-67E5-4271BF4709B7}"/>
              </a:ext>
            </a:extLst>
          </p:cNvPr>
          <p:cNvSpPr/>
          <p:nvPr/>
        </p:nvSpPr>
        <p:spPr>
          <a:xfrm>
            <a:off x="4838786" y="160768"/>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I</a:t>
            </a:r>
          </a:p>
        </p:txBody>
      </p:sp>
      <p:sp>
        <p:nvSpPr>
          <p:cNvPr id="48" name="Ellipse 47">
            <a:extLst>
              <a:ext uri="{FF2B5EF4-FFF2-40B4-BE49-F238E27FC236}">
                <a16:creationId xmlns:a16="http://schemas.microsoft.com/office/drawing/2014/main" id="{8717D6CE-0EC8-066C-0455-56D2FAF18443}"/>
              </a:ext>
            </a:extLst>
          </p:cNvPr>
          <p:cNvSpPr/>
          <p:nvPr/>
        </p:nvSpPr>
        <p:spPr>
          <a:xfrm>
            <a:off x="260537" y="2264302"/>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O</a:t>
            </a:r>
          </a:p>
        </p:txBody>
      </p:sp>
      <p:sp>
        <p:nvSpPr>
          <p:cNvPr id="49" name="Ellipse 48">
            <a:extLst>
              <a:ext uri="{FF2B5EF4-FFF2-40B4-BE49-F238E27FC236}">
                <a16:creationId xmlns:a16="http://schemas.microsoft.com/office/drawing/2014/main" id="{B5023D79-8142-9C04-F5BB-BAECCF7B2323}"/>
              </a:ext>
            </a:extLst>
          </p:cNvPr>
          <p:cNvSpPr/>
          <p:nvPr/>
        </p:nvSpPr>
        <p:spPr>
          <a:xfrm>
            <a:off x="2577554" y="2264301"/>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F</a:t>
            </a:r>
          </a:p>
        </p:txBody>
      </p:sp>
      <p:sp>
        <p:nvSpPr>
          <p:cNvPr id="50" name="Ellipse 49">
            <a:extLst>
              <a:ext uri="{FF2B5EF4-FFF2-40B4-BE49-F238E27FC236}">
                <a16:creationId xmlns:a16="http://schemas.microsoft.com/office/drawing/2014/main" id="{09687E8D-3140-E338-0314-CAAB0A068C8C}"/>
              </a:ext>
            </a:extLst>
          </p:cNvPr>
          <p:cNvSpPr/>
          <p:nvPr/>
        </p:nvSpPr>
        <p:spPr>
          <a:xfrm>
            <a:off x="4838786" y="2281191"/>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A</a:t>
            </a:r>
          </a:p>
        </p:txBody>
      </p:sp>
      <p:sp>
        <p:nvSpPr>
          <p:cNvPr id="52" name="Ellipse 51">
            <a:extLst>
              <a:ext uri="{FF2B5EF4-FFF2-40B4-BE49-F238E27FC236}">
                <a16:creationId xmlns:a16="http://schemas.microsoft.com/office/drawing/2014/main" id="{A9D630A0-F486-28B4-C496-841681A2FA37}"/>
              </a:ext>
            </a:extLst>
          </p:cNvPr>
          <p:cNvSpPr/>
          <p:nvPr/>
        </p:nvSpPr>
        <p:spPr>
          <a:xfrm>
            <a:off x="2577553" y="4444955"/>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H</a:t>
            </a:r>
          </a:p>
        </p:txBody>
      </p:sp>
      <p:sp>
        <p:nvSpPr>
          <p:cNvPr id="53" name="Ellipse 52">
            <a:extLst>
              <a:ext uri="{FF2B5EF4-FFF2-40B4-BE49-F238E27FC236}">
                <a16:creationId xmlns:a16="http://schemas.microsoft.com/office/drawing/2014/main" id="{BDE6D9A1-7DE8-5AAB-4C4B-790C3BFF5951}"/>
              </a:ext>
            </a:extLst>
          </p:cNvPr>
          <p:cNvSpPr/>
          <p:nvPr/>
        </p:nvSpPr>
        <p:spPr>
          <a:xfrm>
            <a:off x="4860311" y="4469528"/>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M</a:t>
            </a:r>
          </a:p>
        </p:txBody>
      </p:sp>
      <p:cxnSp>
        <p:nvCxnSpPr>
          <p:cNvPr id="57" name="Connecteur droit 56">
            <a:extLst>
              <a:ext uri="{FF2B5EF4-FFF2-40B4-BE49-F238E27FC236}">
                <a16:creationId xmlns:a16="http://schemas.microsoft.com/office/drawing/2014/main" id="{E731A8FA-14DE-BCD4-F5E3-936A6817631D}"/>
              </a:ext>
            </a:extLst>
          </p:cNvPr>
          <p:cNvCxnSpPr>
            <a:cxnSpLocks/>
          </p:cNvCxnSpPr>
          <p:nvPr/>
        </p:nvCxnSpPr>
        <p:spPr>
          <a:xfrm>
            <a:off x="6969267" y="0"/>
            <a:ext cx="18053"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6" name="Ellipse 5">
            <a:extLst>
              <a:ext uri="{FF2B5EF4-FFF2-40B4-BE49-F238E27FC236}">
                <a16:creationId xmlns:a16="http://schemas.microsoft.com/office/drawing/2014/main" id="{76F5F698-DF3C-9DF2-3BBD-6041965F6DDA}"/>
              </a:ext>
            </a:extLst>
          </p:cNvPr>
          <p:cNvSpPr/>
          <p:nvPr/>
        </p:nvSpPr>
        <p:spPr>
          <a:xfrm>
            <a:off x="308338" y="4477173"/>
            <a:ext cx="593387" cy="584775"/>
          </a:xfrm>
          <a:prstGeom prst="ellipse">
            <a:avLst/>
          </a:prstGeom>
          <a:solidFill>
            <a:srgbClr val="59F5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X</a:t>
            </a:r>
          </a:p>
        </p:txBody>
      </p:sp>
      <p:sp>
        <p:nvSpPr>
          <p:cNvPr id="13" name="ZoneTexte 12">
            <a:extLst>
              <a:ext uri="{FF2B5EF4-FFF2-40B4-BE49-F238E27FC236}">
                <a16:creationId xmlns:a16="http://schemas.microsoft.com/office/drawing/2014/main" id="{8D76868A-110C-80DB-9F01-E10CA2CC167D}"/>
              </a:ext>
            </a:extLst>
          </p:cNvPr>
          <p:cNvSpPr txBox="1"/>
          <p:nvPr/>
        </p:nvSpPr>
        <p:spPr>
          <a:xfrm>
            <a:off x="693223" y="6603697"/>
            <a:ext cx="6181926" cy="215444"/>
          </a:xfrm>
          <a:prstGeom prst="rect">
            <a:avLst/>
          </a:prstGeom>
          <a:noFill/>
        </p:spPr>
        <p:txBody>
          <a:bodyPr wrap="square">
            <a:spAutoFit/>
          </a:bodyPr>
          <a:lstStyle/>
          <a:p>
            <a:r>
              <a:rPr lang="en-US" sz="800" dirty="0"/>
              <a:t>This work is licensed under a Creative Commons Attribution-</a:t>
            </a:r>
            <a:r>
              <a:rPr lang="en-US" sz="800" dirty="0" err="1"/>
              <a:t>NonCommercial</a:t>
            </a:r>
            <a:r>
              <a:rPr lang="en-US" sz="800" dirty="0"/>
              <a:t>-</a:t>
            </a:r>
            <a:r>
              <a:rPr lang="en-US" sz="800" dirty="0" err="1"/>
              <a:t>ShareAlike</a:t>
            </a:r>
            <a:r>
              <a:rPr lang="en-US" sz="800" dirty="0"/>
              <a:t> 4.0 International License.</a:t>
            </a:r>
            <a:endParaRPr lang="fr-FR" sz="800" dirty="0"/>
          </a:p>
        </p:txBody>
      </p:sp>
    </p:spTree>
    <p:extLst>
      <p:ext uri="{BB962C8B-B14F-4D97-AF65-F5344CB8AC3E}">
        <p14:creationId xmlns:p14="http://schemas.microsoft.com/office/powerpoint/2010/main" val="229053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0A86E88-2AF4-4C7A-E13A-7100FD1D176A}"/>
              </a:ext>
            </a:extLst>
          </p:cNvPr>
          <p:cNvPicPr>
            <a:picLocks noChangeAspect="1"/>
          </p:cNvPicPr>
          <p:nvPr/>
        </p:nvPicPr>
        <p:blipFill>
          <a:blip r:embed="rId3">
            <a:duotone>
              <a:prstClr val="black"/>
              <a:srgbClr val="59F5EA">
                <a:tint val="45000"/>
                <a:satMod val="400000"/>
              </a:srgbClr>
            </a:duotone>
          </a:blip>
          <a:stretch>
            <a:fillRect/>
          </a:stretch>
        </p:blipFill>
        <p:spPr>
          <a:xfrm rot="5400000">
            <a:off x="3444433" y="-1570175"/>
            <a:ext cx="2323217" cy="7675133"/>
          </a:xfrm>
          <a:prstGeom prst="rect">
            <a:avLst/>
          </a:prstGeom>
        </p:spPr>
      </p:pic>
      <p:sp>
        <p:nvSpPr>
          <p:cNvPr id="6" name="ZoneTexte 5">
            <a:extLst>
              <a:ext uri="{FF2B5EF4-FFF2-40B4-BE49-F238E27FC236}">
                <a16:creationId xmlns:a16="http://schemas.microsoft.com/office/drawing/2014/main" id="{26EF1564-4AA4-D367-338B-4D4EC4A64C5C}"/>
              </a:ext>
            </a:extLst>
          </p:cNvPr>
          <p:cNvSpPr txBox="1"/>
          <p:nvPr/>
        </p:nvSpPr>
        <p:spPr>
          <a:xfrm>
            <a:off x="3290378" y="566454"/>
            <a:ext cx="4572000" cy="646331"/>
          </a:xfrm>
          <a:prstGeom prst="rect">
            <a:avLst/>
          </a:prstGeom>
          <a:noFill/>
        </p:spPr>
        <p:txBody>
          <a:bodyPr wrap="square">
            <a:spAutoFit/>
          </a:bodyPr>
          <a:lstStyle/>
          <a:p>
            <a:r>
              <a:rPr lang="fr-FR" sz="3600" b="1" dirty="0">
                <a:ln w="10160">
                  <a:solidFill>
                    <a:schemeClr val="accent5"/>
                  </a:solidFill>
                  <a:prstDash val="solid"/>
                </a:ln>
                <a:solidFill>
                  <a:srgbClr val="59F5EA"/>
                </a:solidFill>
                <a:effectLst>
                  <a:outerShdw blurRad="38100" dist="22860" dir="5400000" algn="tl" rotWithShape="0">
                    <a:srgbClr val="000000">
                      <a:alpha val="30000"/>
                    </a:srgbClr>
                  </a:outerShdw>
                </a:effectLst>
              </a:rPr>
              <a:t>CORRECTION</a:t>
            </a:r>
          </a:p>
        </p:txBody>
      </p:sp>
      <p:sp>
        <p:nvSpPr>
          <p:cNvPr id="8" name="ZoneTexte 7">
            <a:extLst>
              <a:ext uri="{FF2B5EF4-FFF2-40B4-BE49-F238E27FC236}">
                <a16:creationId xmlns:a16="http://schemas.microsoft.com/office/drawing/2014/main" id="{8B11E98B-314F-122C-5CFB-2ACBF116351C}"/>
              </a:ext>
            </a:extLst>
          </p:cNvPr>
          <p:cNvSpPr txBox="1"/>
          <p:nvPr/>
        </p:nvSpPr>
        <p:spPr>
          <a:xfrm>
            <a:off x="1483478" y="1105783"/>
            <a:ext cx="1488332" cy="830997"/>
          </a:xfrm>
          <a:prstGeom prst="rect">
            <a:avLst/>
          </a:prstGeom>
          <a:noFill/>
        </p:spPr>
        <p:txBody>
          <a:bodyPr wrap="square">
            <a:spAutoFit/>
          </a:bodyPr>
          <a:lstStyle/>
          <a:p>
            <a:r>
              <a:rPr lang="fr-FR" sz="4800" dirty="0"/>
              <a:t>1, J</a:t>
            </a:r>
          </a:p>
        </p:txBody>
      </p:sp>
      <p:sp>
        <p:nvSpPr>
          <p:cNvPr id="9" name="ZoneTexte 8">
            <a:extLst>
              <a:ext uri="{FF2B5EF4-FFF2-40B4-BE49-F238E27FC236}">
                <a16:creationId xmlns:a16="http://schemas.microsoft.com/office/drawing/2014/main" id="{DB4460F0-DF29-BD0D-9C2B-121583C8389C}"/>
              </a:ext>
            </a:extLst>
          </p:cNvPr>
          <p:cNvSpPr txBox="1"/>
          <p:nvPr/>
        </p:nvSpPr>
        <p:spPr>
          <a:xfrm>
            <a:off x="1525484" y="2598003"/>
            <a:ext cx="1488332" cy="830997"/>
          </a:xfrm>
          <a:prstGeom prst="rect">
            <a:avLst/>
          </a:prstGeom>
          <a:noFill/>
        </p:spPr>
        <p:txBody>
          <a:bodyPr wrap="square">
            <a:spAutoFit/>
          </a:bodyPr>
          <a:lstStyle/>
          <a:p>
            <a:r>
              <a:rPr lang="fr-FR" sz="4800" dirty="0"/>
              <a:t>7, X</a:t>
            </a:r>
          </a:p>
        </p:txBody>
      </p:sp>
      <p:sp>
        <p:nvSpPr>
          <p:cNvPr id="10" name="ZoneTexte 9">
            <a:extLst>
              <a:ext uri="{FF2B5EF4-FFF2-40B4-BE49-F238E27FC236}">
                <a16:creationId xmlns:a16="http://schemas.microsoft.com/office/drawing/2014/main" id="{88A549CF-315B-9B2C-B5AD-1B81B1C446EC}"/>
              </a:ext>
            </a:extLst>
          </p:cNvPr>
          <p:cNvSpPr txBox="1"/>
          <p:nvPr/>
        </p:nvSpPr>
        <p:spPr>
          <a:xfrm>
            <a:off x="6529002" y="1074398"/>
            <a:ext cx="1488332" cy="830997"/>
          </a:xfrm>
          <a:prstGeom prst="rect">
            <a:avLst/>
          </a:prstGeom>
          <a:noFill/>
        </p:spPr>
        <p:txBody>
          <a:bodyPr wrap="square">
            <a:spAutoFit/>
          </a:bodyPr>
          <a:lstStyle/>
          <a:p>
            <a:r>
              <a:rPr lang="fr-FR" sz="4800" dirty="0"/>
              <a:t>3, I</a:t>
            </a:r>
          </a:p>
        </p:txBody>
      </p:sp>
      <p:sp>
        <p:nvSpPr>
          <p:cNvPr id="11" name="ZoneTexte 10">
            <a:extLst>
              <a:ext uri="{FF2B5EF4-FFF2-40B4-BE49-F238E27FC236}">
                <a16:creationId xmlns:a16="http://schemas.microsoft.com/office/drawing/2014/main" id="{3B852A18-568E-1920-0E54-0EFAF27E6694}"/>
              </a:ext>
            </a:extLst>
          </p:cNvPr>
          <p:cNvSpPr txBox="1"/>
          <p:nvPr/>
        </p:nvSpPr>
        <p:spPr>
          <a:xfrm>
            <a:off x="1525484" y="1905395"/>
            <a:ext cx="1488332" cy="830997"/>
          </a:xfrm>
          <a:prstGeom prst="rect">
            <a:avLst/>
          </a:prstGeom>
          <a:noFill/>
        </p:spPr>
        <p:txBody>
          <a:bodyPr wrap="square">
            <a:spAutoFit/>
          </a:bodyPr>
          <a:lstStyle/>
          <a:p>
            <a:r>
              <a:rPr lang="fr-FR" sz="4800" dirty="0"/>
              <a:t>4, O</a:t>
            </a:r>
          </a:p>
        </p:txBody>
      </p:sp>
      <p:sp>
        <p:nvSpPr>
          <p:cNvPr id="12" name="ZoneTexte 11">
            <a:extLst>
              <a:ext uri="{FF2B5EF4-FFF2-40B4-BE49-F238E27FC236}">
                <a16:creationId xmlns:a16="http://schemas.microsoft.com/office/drawing/2014/main" id="{8D6BCBE9-B8B6-156F-FF27-1F038DCC40AC}"/>
              </a:ext>
            </a:extLst>
          </p:cNvPr>
          <p:cNvSpPr txBox="1"/>
          <p:nvPr/>
        </p:nvSpPr>
        <p:spPr>
          <a:xfrm>
            <a:off x="4027243" y="1905394"/>
            <a:ext cx="1488332" cy="830997"/>
          </a:xfrm>
          <a:prstGeom prst="rect">
            <a:avLst/>
          </a:prstGeom>
          <a:noFill/>
        </p:spPr>
        <p:txBody>
          <a:bodyPr wrap="square">
            <a:spAutoFit/>
          </a:bodyPr>
          <a:lstStyle/>
          <a:p>
            <a:r>
              <a:rPr lang="fr-FR" sz="4800" dirty="0"/>
              <a:t>5, F</a:t>
            </a:r>
          </a:p>
        </p:txBody>
      </p:sp>
      <p:sp>
        <p:nvSpPr>
          <p:cNvPr id="13" name="ZoneTexte 12">
            <a:extLst>
              <a:ext uri="{FF2B5EF4-FFF2-40B4-BE49-F238E27FC236}">
                <a16:creationId xmlns:a16="http://schemas.microsoft.com/office/drawing/2014/main" id="{5FE81420-F3C5-B21F-B7FF-4E7CC042F74A}"/>
              </a:ext>
            </a:extLst>
          </p:cNvPr>
          <p:cNvSpPr txBox="1"/>
          <p:nvPr/>
        </p:nvSpPr>
        <p:spPr>
          <a:xfrm>
            <a:off x="6529002" y="1933206"/>
            <a:ext cx="1488332" cy="830997"/>
          </a:xfrm>
          <a:prstGeom prst="rect">
            <a:avLst/>
          </a:prstGeom>
          <a:noFill/>
        </p:spPr>
        <p:txBody>
          <a:bodyPr wrap="square">
            <a:spAutoFit/>
          </a:bodyPr>
          <a:lstStyle/>
          <a:p>
            <a:r>
              <a:rPr lang="fr-FR" sz="4800" dirty="0"/>
              <a:t>6, A</a:t>
            </a:r>
          </a:p>
        </p:txBody>
      </p:sp>
      <p:sp>
        <p:nvSpPr>
          <p:cNvPr id="14" name="ZoneTexte 13">
            <a:extLst>
              <a:ext uri="{FF2B5EF4-FFF2-40B4-BE49-F238E27FC236}">
                <a16:creationId xmlns:a16="http://schemas.microsoft.com/office/drawing/2014/main" id="{F5794647-3D16-1C80-8B76-1A20F9142A05}"/>
              </a:ext>
            </a:extLst>
          </p:cNvPr>
          <p:cNvSpPr txBox="1"/>
          <p:nvPr/>
        </p:nvSpPr>
        <p:spPr>
          <a:xfrm>
            <a:off x="4030330" y="1088848"/>
            <a:ext cx="1488332" cy="830997"/>
          </a:xfrm>
          <a:prstGeom prst="rect">
            <a:avLst/>
          </a:prstGeom>
          <a:noFill/>
        </p:spPr>
        <p:txBody>
          <a:bodyPr wrap="square">
            <a:spAutoFit/>
          </a:bodyPr>
          <a:lstStyle/>
          <a:p>
            <a:r>
              <a:rPr lang="fr-FR" sz="4800" dirty="0"/>
              <a:t>2, B</a:t>
            </a:r>
          </a:p>
        </p:txBody>
      </p:sp>
      <p:sp>
        <p:nvSpPr>
          <p:cNvPr id="15" name="ZoneTexte 14">
            <a:extLst>
              <a:ext uri="{FF2B5EF4-FFF2-40B4-BE49-F238E27FC236}">
                <a16:creationId xmlns:a16="http://schemas.microsoft.com/office/drawing/2014/main" id="{873FA61D-1A64-8EF4-5FF0-F5E31A6E57B2}"/>
              </a:ext>
            </a:extLst>
          </p:cNvPr>
          <p:cNvSpPr txBox="1"/>
          <p:nvPr/>
        </p:nvSpPr>
        <p:spPr>
          <a:xfrm>
            <a:off x="4088046" y="2605007"/>
            <a:ext cx="1488332" cy="830997"/>
          </a:xfrm>
          <a:prstGeom prst="rect">
            <a:avLst/>
          </a:prstGeom>
          <a:noFill/>
        </p:spPr>
        <p:txBody>
          <a:bodyPr wrap="square">
            <a:spAutoFit/>
          </a:bodyPr>
          <a:lstStyle/>
          <a:p>
            <a:r>
              <a:rPr lang="fr-FR" sz="4800" dirty="0"/>
              <a:t>8, H</a:t>
            </a:r>
          </a:p>
        </p:txBody>
      </p:sp>
      <p:sp>
        <p:nvSpPr>
          <p:cNvPr id="16" name="ZoneTexte 15">
            <a:extLst>
              <a:ext uri="{FF2B5EF4-FFF2-40B4-BE49-F238E27FC236}">
                <a16:creationId xmlns:a16="http://schemas.microsoft.com/office/drawing/2014/main" id="{112B21EA-DBFC-0FA8-A6A9-2CB9D9D5DD27}"/>
              </a:ext>
            </a:extLst>
          </p:cNvPr>
          <p:cNvSpPr txBox="1"/>
          <p:nvPr/>
        </p:nvSpPr>
        <p:spPr>
          <a:xfrm>
            <a:off x="6571008" y="2640207"/>
            <a:ext cx="1488332" cy="830997"/>
          </a:xfrm>
          <a:prstGeom prst="rect">
            <a:avLst/>
          </a:prstGeom>
          <a:noFill/>
        </p:spPr>
        <p:txBody>
          <a:bodyPr wrap="square">
            <a:spAutoFit/>
          </a:bodyPr>
          <a:lstStyle/>
          <a:p>
            <a:r>
              <a:rPr lang="fr-FR" sz="4800" dirty="0"/>
              <a:t>9, M</a:t>
            </a:r>
          </a:p>
        </p:txBody>
      </p:sp>
    </p:spTree>
    <p:extLst>
      <p:ext uri="{BB962C8B-B14F-4D97-AF65-F5344CB8AC3E}">
        <p14:creationId xmlns:p14="http://schemas.microsoft.com/office/powerpoint/2010/main" val="30118819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756</TotalTime>
  <Words>538</Words>
  <Application>Microsoft Office PowerPoint</Application>
  <PresentationFormat>Affichage à l'écran (4:3)</PresentationFormat>
  <Paragraphs>64</Paragraphs>
  <Slides>5</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Abadi</vt:lpstr>
      <vt:lpstr>Arial</vt:lpstr>
      <vt:lpstr>Calibri</vt:lpstr>
      <vt:lpstr>Calibri Light</vt:lpstr>
      <vt:lpstr>Dreaming Outloud Script Pro</vt:lpstr>
      <vt:lpstr>Thème Office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Geneviève Dubois</dc:creator>
  <cp:lastModifiedBy>Geneviève Dubois</cp:lastModifiedBy>
  <cp:revision>15</cp:revision>
  <dcterms:created xsi:type="dcterms:W3CDTF">2023-11-01T09:54:25Z</dcterms:created>
  <dcterms:modified xsi:type="dcterms:W3CDTF">2023-11-05T13:20:47Z</dcterms:modified>
</cp:coreProperties>
</file>