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E6D533-8628-4578-802F-1AE73E83B254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2C352-73BC-4700-831D-1123B2F9C10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911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ReCreatisse.com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62C352-73BC-4700-831D-1123B2F9C10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14290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593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4066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530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183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0924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584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16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095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669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9566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9894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2E645-61EF-4FDE-B9B0-DB492458B78A}" type="datetimeFigureOut">
              <a:rPr lang="fr-FR" smtClean="0"/>
              <a:t>18/12/2023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02283-6724-4BCA-84FE-1E0DD571888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53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>
            <a:extLst>
              <a:ext uri="{FF2B5EF4-FFF2-40B4-BE49-F238E27FC236}">
                <a16:creationId xmlns:a16="http://schemas.microsoft.com/office/drawing/2014/main" id="{D2EC76A9-AFE8-C3CF-328D-327CB31DA9CE}"/>
              </a:ext>
            </a:extLst>
          </p:cNvPr>
          <p:cNvSpPr txBox="1"/>
          <p:nvPr/>
        </p:nvSpPr>
        <p:spPr>
          <a:xfrm>
            <a:off x="68094" y="123305"/>
            <a:ext cx="5078525" cy="668457"/>
          </a:xfrm>
          <a:prstGeom prst="rect">
            <a:avLst/>
          </a:prstGeom>
          <a:solidFill>
            <a:srgbClr val="CC9900">
              <a:alpha val="50196"/>
            </a:srgb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r>
              <a:rPr lang="fr-FR" sz="3600" dirty="0">
                <a:ln>
                  <a:solidFill>
                    <a:sysClr val="windowText" lastClr="000000"/>
                  </a:solidFill>
                </a:ln>
                <a:solidFill>
                  <a:schemeClr val="accent4">
                    <a:lumMod val="75000"/>
                  </a:schemeClr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 Le </a:t>
            </a: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59D82E1C-DB36-F2D8-7D2E-9FB2ADCF1FE0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alphaModFix amt="50000"/>
          </a:blip>
          <a:stretch>
            <a:fillRect/>
          </a:stretch>
        </p:blipFill>
        <p:spPr>
          <a:xfrm>
            <a:off x="-134181" y="248277"/>
            <a:ext cx="5483073" cy="7093506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A41F532C-916C-82FE-DC5F-82350D97516F}"/>
              </a:ext>
            </a:extLst>
          </p:cNvPr>
          <p:cNvSpPr txBox="1"/>
          <p:nvPr/>
        </p:nvSpPr>
        <p:spPr>
          <a:xfrm>
            <a:off x="5146619" y="2609023"/>
            <a:ext cx="3828669" cy="3970318"/>
          </a:xfrm>
          <a:prstGeom prst="rect">
            <a:avLst/>
          </a:prstGeom>
          <a:solidFill>
            <a:srgbClr val="FFCC66">
              <a:alpha val="20000"/>
            </a:srgbClr>
          </a:solidFill>
        </p:spPr>
        <p:txBody>
          <a:bodyPr wrap="square">
            <a:spAutoFit/>
          </a:bodyPr>
          <a:lstStyle/>
          <a:p>
            <a:r>
              <a:rPr lang="fr-FR" sz="1400" b="1" u="sng" dirty="0">
                <a:latin typeface="Abadi" panose="020B0604020104020204" pitchFamily="34" charset="0"/>
              </a:rPr>
              <a:t>Questions de Compréhension :</a:t>
            </a:r>
            <a:endParaRPr lang="fr-FR" sz="1400" b="1" dirty="0">
              <a:latin typeface="Abadi" panose="020B0604020104020204" pitchFamily="34" charset="0"/>
            </a:endParaRPr>
          </a:p>
          <a:p>
            <a:r>
              <a:rPr lang="fr-FR" sz="1400" b="1" u="sng" dirty="0">
                <a:latin typeface="Abadi" panose="020B0604020104020204" pitchFamily="34" charset="0"/>
              </a:rPr>
              <a:t>Copie les questions et rédige les réponses sur ton cahier :</a:t>
            </a: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  <a:p>
            <a:endParaRPr lang="fr-FR" sz="1400" b="1" u="sng" dirty="0">
              <a:latin typeface="Abadi" panose="020B06040201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A938740-3B14-A1D5-9F7B-BB3A5AC6847F}"/>
              </a:ext>
            </a:extLst>
          </p:cNvPr>
          <p:cNvSpPr/>
          <p:nvPr/>
        </p:nvSpPr>
        <p:spPr>
          <a:xfrm>
            <a:off x="68094" y="59701"/>
            <a:ext cx="8988358" cy="6738597"/>
          </a:xfrm>
          <a:custGeom>
            <a:avLst/>
            <a:gdLst>
              <a:gd name="connsiteX0" fmla="*/ 0 w 8988358"/>
              <a:gd name="connsiteY0" fmla="*/ 0 h 6738597"/>
              <a:gd name="connsiteX1" fmla="*/ 509340 w 8988358"/>
              <a:gd name="connsiteY1" fmla="*/ 0 h 6738597"/>
              <a:gd name="connsiteX2" fmla="*/ 838913 w 8988358"/>
              <a:gd name="connsiteY2" fmla="*/ 0 h 6738597"/>
              <a:gd name="connsiteX3" fmla="*/ 1528021 w 8988358"/>
              <a:gd name="connsiteY3" fmla="*/ 0 h 6738597"/>
              <a:gd name="connsiteX4" fmla="*/ 1857594 w 8988358"/>
              <a:gd name="connsiteY4" fmla="*/ 0 h 6738597"/>
              <a:gd name="connsiteX5" fmla="*/ 2366934 w 8988358"/>
              <a:gd name="connsiteY5" fmla="*/ 0 h 6738597"/>
              <a:gd name="connsiteX6" fmla="*/ 3145925 w 8988358"/>
              <a:gd name="connsiteY6" fmla="*/ 0 h 6738597"/>
              <a:gd name="connsiteX7" fmla="*/ 3924916 w 8988358"/>
              <a:gd name="connsiteY7" fmla="*/ 0 h 6738597"/>
              <a:gd name="connsiteX8" fmla="*/ 4703907 w 8988358"/>
              <a:gd name="connsiteY8" fmla="*/ 0 h 6738597"/>
              <a:gd name="connsiteX9" fmla="*/ 5303131 w 8988358"/>
              <a:gd name="connsiteY9" fmla="*/ 0 h 6738597"/>
              <a:gd name="connsiteX10" fmla="*/ 5992239 w 8988358"/>
              <a:gd name="connsiteY10" fmla="*/ 0 h 6738597"/>
              <a:gd name="connsiteX11" fmla="*/ 6681346 w 8988358"/>
              <a:gd name="connsiteY11" fmla="*/ 0 h 6738597"/>
              <a:gd name="connsiteX12" fmla="*/ 7460337 w 8988358"/>
              <a:gd name="connsiteY12" fmla="*/ 0 h 6738597"/>
              <a:gd name="connsiteX13" fmla="*/ 8239328 w 8988358"/>
              <a:gd name="connsiteY13" fmla="*/ 0 h 6738597"/>
              <a:gd name="connsiteX14" fmla="*/ 8988358 w 8988358"/>
              <a:gd name="connsiteY14" fmla="*/ 0 h 6738597"/>
              <a:gd name="connsiteX15" fmla="*/ 8988358 w 8988358"/>
              <a:gd name="connsiteY15" fmla="*/ 359392 h 6738597"/>
              <a:gd name="connsiteX16" fmla="*/ 8988358 w 8988358"/>
              <a:gd name="connsiteY16" fmla="*/ 853556 h 6738597"/>
              <a:gd name="connsiteX17" fmla="*/ 8988358 w 8988358"/>
              <a:gd name="connsiteY17" fmla="*/ 1347719 h 6738597"/>
              <a:gd name="connsiteX18" fmla="*/ 8988358 w 8988358"/>
              <a:gd name="connsiteY18" fmla="*/ 1707111 h 6738597"/>
              <a:gd name="connsiteX19" fmla="*/ 8988358 w 8988358"/>
              <a:gd name="connsiteY19" fmla="*/ 2268661 h 6738597"/>
              <a:gd name="connsiteX20" fmla="*/ 8988358 w 8988358"/>
              <a:gd name="connsiteY20" fmla="*/ 2628053 h 6738597"/>
              <a:gd name="connsiteX21" fmla="*/ 8988358 w 8988358"/>
              <a:gd name="connsiteY21" fmla="*/ 3189603 h 6738597"/>
              <a:gd name="connsiteX22" fmla="*/ 8988358 w 8988358"/>
              <a:gd name="connsiteY22" fmla="*/ 3616380 h 6738597"/>
              <a:gd name="connsiteX23" fmla="*/ 8988358 w 8988358"/>
              <a:gd name="connsiteY23" fmla="*/ 4177930 h 6738597"/>
              <a:gd name="connsiteX24" fmla="*/ 8988358 w 8988358"/>
              <a:gd name="connsiteY24" fmla="*/ 4604708 h 6738597"/>
              <a:gd name="connsiteX25" fmla="*/ 8988358 w 8988358"/>
              <a:gd name="connsiteY25" fmla="*/ 5031486 h 6738597"/>
              <a:gd name="connsiteX26" fmla="*/ 8988358 w 8988358"/>
              <a:gd name="connsiteY26" fmla="*/ 5727807 h 6738597"/>
              <a:gd name="connsiteX27" fmla="*/ 8988358 w 8988358"/>
              <a:gd name="connsiteY27" fmla="*/ 6738597 h 6738597"/>
              <a:gd name="connsiteX28" fmla="*/ 8389134 w 8988358"/>
              <a:gd name="connsiteY28" fmla="*/ 6738597 h 6738597"/>
              <a:gd name="connsiteX29" fmla="*/ 7969677 w 8988358"/>
              <a:gd name="connsiteY29" fmla="*/ 6738597 h 6738597"/>
              <a:gd name="connsiteX30" fmla="*/ 7640104 w 8988358"/>
              <a:gd name="connsiteY30" fmla="*/ 6738597 h 6738597"/>
              <a:gd name="connsiteX31" fmla="*/ 7310531 w 8988358"/>
              <a:gd name="connsiteY31" fmla="*/ 6738597 h 6738597"/>
              <a:gd name="connsiteX32" fmla="*/ 6801191 w 8988358"/>
              <a:gd name="connsiteY32" fmla="*/ 6738597 h 6738597"/>
              <a:gd name="connsiteX33" fmla="*/ 6381734 w 8988358"/>
              <a:gd name="connsiteY33" fmla="*/ 6738597 h 6738597"/>
              <a:gd name="connsiteX34" fmla="*/ 5782510 w 8988358"/>
              <a:gd name="connsiteY34" fmla="*/ 6738597 h 6738597"/>
              <a:gd name="connsiteX35" fmla="*/ 5003519 w 8988358"/>
              <a:gd name="connsiteY35" fmla="*/ 6738597 h 6738597"/>
              <a:gd name="connsiteX36" fmla="*/ 4314412 w 8988358"/>
              <a:gd name="connsiteY36" fmla="*/ 6738597 h 6738597"/>
              <a:gd name="connsiteX37" fmla="*/ 3535421 w 8988358"/>
              <a:gd name="connsiteY37" fmla="*/ 6738597 h 6738597"/>
              <a:gd name="connsiteX38" fmla="*/ 3115964 w 8988358"/>
              <a:gd name="connsiteY38" fmla="*/ 6738597 h 6738597"/>
              <a:gd name="connsiteX39" fmla="*/ 2606624 w 8988358"/>
              <a:gd name="connsiteY39" fmla="*/ 6738597 h 6738597"/>
              <a:gd name="connsiteX40" fmla="*/ 2097284 w 8988358"/>
              <a:gd name="connsiteY40" fmla="*/ 6738597 h 6738597"/>
              <a:gd name="connsiteX41" fmla="*/ 1677827 w 8988358"/>
              <a:gd name="connsiteY41" fmla="*/ 6738597 h 6738597"/>
              <a:gd name="connsiteX42" fmla="*/ 1078603 w 8988358"/>
              <a:gd name="connsiteY42" fmla="*/ 6738597 h 6738597"/>
              <a:gd name="connsiteX43" fmla="*/ 659146 w 8988358"/>
              <a:gd name="connsiteY43" fmla="*/ 6738597 h 6738597"/>
              <a:gd name="connsiteX44" fmla="*/ 0 w 8988358"/>
              <a:gd name="connsiteY44" fmla="*/ 6738597 h 6738597"/>
              <a:gd name="connsiteX45" fmla="*/ 0 w 8988358"/>
              <a:gd name="connsiteY45" fmla="*/ 6042275 h 6738597"/>
              <a:gd name="connsiteX46" fmla="*/ 0 w 8988358"/>
              <a:gd name="connsiteY46" fmla="*/ 5615498 h 6738597"/>
              <a:gd name="connsiteX47" fmla="*/ 0 w 8988358"/>
              <a:gd name="connsiteY47" fmla="*/ 4919176 h 6738597"/>
              <a:gd name="connsiteX48" fmla="*/ 0 w 8988358"/>
              <a:gd name="connsiteY48" fmla="*/ 4290240 h 6738597"/>
              <a:gd name="connsiteX49" fmla="*/ 0 w 8988358"/>
              <a:gd name="connsiteY49" fmla="*/ 3930848 h 6738597"/>
              <a:gd name="connsiteX50" fmla="*/ 0 w 8988358"/>
              <a:gd name="connsiteY50" fmla="*/ 3234527 h 6738597"/>
              <a:gd name="connsiteX51" fmla="*/ 0 w 8988358"/>
              <a:gd name="connsiteY51" fmla="*/ 2605591 h 6738597"/>
              <a:gd name="connsiteX52" fmla="*/ 0 w 8988358"/>
              <a:gd name="connsiteY52" fmla="*/ 1976655 h 6738597"/>
              <a:gd name="connsiteX53" fmla="*/ 0 w 8988358"/>
              <a:gd name="connsiteY53" fmla="*/ 1415105 h 6738597"/>
              <a:gd name="connsiteX54" fmla="*/ 0 w 8988358"/>
              <a:gd name="connsiteY54" fmla="*/ 920942 h 6738597"/>
              <a:gd name="connsiteX55" fmla="*/ 0 w 8988358"/>
              <a:gd name="connsiteY55" fmla="*/ 561550 h 6738597"/>
              <a:gd name="connsiteX56" fmla="*/ 0 w 8988358"/>
              <a:gd name="connsiteY56" fmla="*/ 0 h 6738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8988358" h="6738597" extrusionOk="0">
                <a:moveTo>
                  <a:pt x="0" y="0"/>
                </a:moveTo>
                <a:cubicBezTo>
                  <a:pt x="162382" y="-2866"/>
                  <a:pt x="402453" y="17716"/>
                  <a:pt x="509340" y="0"/>
                </a:cubicBezTo>
                <a:cubicBezTo>
                  <a:pt x="616227" y="-17716"/>
                  <a:pt x="676964" y="25635"/>
                  <a:pt x="838913" y="0"/>
                </a:cubicBezTo>
                <a:cubicBezTo>
                  <a:pt x="1000862" y="-25635"/>
                  <a:pt x="1331624" y="29729"/>
                  <a:pt x="1528021" y="0"/>
                </a:cubicBezTo>
                <a:cubicBezTo>
                  <a:pt x="1724418" y="-29729"/>
                  <a:pt x="1724021" y="1733"/>
                  <a:pt x="1857594" y="0"/>
                </a:cubicBezTo>
                <a:cubicBezTo>
                  <a:pt x="1991167" y="-1733"/>
                  <a:pt x="2206904" y="47759"/>
                  <a:pt x="2366934" y="0"/>
                </a:cubicBezTo>
                <a:cubicBezTo>
                  <a:pt x="2526964" y="-47759"/>
                  <a:pt x="2855564" y="599"/>
                  <a:pt x="3145925" y="0"/>
                </a:cubicBezTo>
                <a:cubicBezTo>
                  <a:pt x="3436286" y="-599"/>
                  <a:pt x="3589219" y="91209"/>
                  <a:pt x="3924916" y="0"/>
                </a:cubicBezTo>
                <a:cubicBezTo>
                  <a:pt x="4260613" y="-91209"/>
                  <a:pt x="4472837" y="31717"/>
                  <a:pt x="4703907" y="0"/>
                </a:cubicBezTo>
                <a:cubicBezTo>
                  <a:pt x="4934977" y="-31717"/>
                  <a:pt x="5043533" y="38781"/>
                  <a:pt x="5303131" y="0"/>
                </a:cubicBezTo>
                <a:cubicBezTo>
                  <a:pt x="5562729" y="-38781"/>
                  <a:pt x="5836674" y="16312"/>
                  <a:pt x="5992239" y="0"/>
                </a:cubicBezTo>
                <a:cubicBezTo>
                  <a:pt x="6147804" y="-16312"/>
                  <a:pt x="6536817" y="21134"/>
                  <a:pt x="6681346" y="0"/>
                </a:cubicBezTo>
                <a:cubicBezTo>
                  <a:pt x="6825875" y="-21134"/>
                  <a:pt x="7164774" y="12695"/>
                  <a:pt x="7460337" y="0"/>
                </a:cubicBezTo>
                <a:cubicBezTo>
                  <a:pt x="7755900" y="-12695"/>
                  <a:pt x="7951237" y="68989"/>
                  <a:pt x="8239328" y="0"/>
                </a:cubicBezTo>
                <a:cubicBezTo>
                  <a:pt x="8527419" y="-68989"/>
                  <a:pt x="8745193" y="19237"/>
                  <a:pt x="8988358" y="0"/>
                </a:cubicBezTo>
                <a:cubicBezTo>
                  <a:pt x="9020747" y="83662"/>
                  <a:pt x="8988155" y="197227"/>
                  <a:pt x="8988358" y="359392"/>
                </a:cubicBezTo>
                <a:cubicBezTo>
                  <a:pt x="8988561" y="521557"/>
                  <a:pt x="8977826" y="746290"/>
                  <a:pt x="8988358" y="853556"/>
                </a:cubicBezTo>
                <a:cubicBezTo>
                  <a:pt x="8998890" y="960822"/>
                  <a:pt x="8932544" y="1176247"/>
                  <a:pt x="8988358" y="1347719"/>
                </a:cubicBezTo>
                <a:cubicBezTo>
                  <a:pt x="9044172" y="1519191"/>
                  <a:pt x="8968218" y="1600973"/>
                  <a:pt x="8988358" y="1707111"/>
                </a:cubicBezTo>
                <a:cubicBezTo>
                  <a:pt x="9008498" y="1813249"/>
                  <a:pt x="8981646" y="2130582"/>
                  <a:pt x="8988358" y="2268661"/>
                </a:cubicBezTo>
                <a:cubicBezTo>
                  <a:pt x="8995070" y="2406740"/>
                  <a:pt x="8970527" y="2488545"/>
                  <a:pt x="8988358" y="2628053"/>
                </a:cubicBezTo>
                <a:cubicBezTo>
                  <a:pt x="9006189" y="2767561"/>
                  <a:pt x="8971083" y="3000670"/>
                  <a:pt x="8988358" y="3189603"/>
                </a:cubicBezTo>
                <a:cubicBezTo>
                  <a:pt x="9005633" y="3378536"/>
                  <a:pt x="8985197" y="3476184"/>
                  <a:pt x="8988358" y="3616380"/>
                </a:cubicBezTo>
                <a:cubicBezTo>
                  <a:pt x="8991519" y="3756576"/>
                  <a:pt x="8946532" y="3956311"/>
                  <a:pt x="8988358" y="4177930"/>
                </a:cubicBezTo>
                <a:cubicBezTo>
                  <a:pt x="9030184" y="4399549"/>
                  <a:pt x="8937773" y="4454263"/>
                  <a:pt x="8988358" y="4604708"/>
                </a:cubicBezTo>
                <a:cubicBezTo>
                  <a:pt x="9038943" y="4755153"/>
                  <a:pt x="8977927" y="4873783"/>
                  <a:pt x="8988358" y="5031486"/>
                </a:cubicBezTo>
                <a:cubicBezTo>
                  <a:pt x="8998789" y="5189189"/>
                  <a:pt x="8912808" y="5453083"/>
                  <a:pt x="8988358" y="5727807"/>
                </a:cubicBezTo>
                <a:cubicBezTo>
                  <a:pt x="9063908" y="6002531"/>
                  <a:pt x="8891228" y="6535706"/>
                  <a:pt x="8988358" y="6738597"/>
                </a:cubicBezTo>
                <a:cubicBezTo>
                  <a:pt x="8738451" y="6793976"/>
                  <a:pt x="8543444" y="6718005"/>
                  <a:pt x="8389134" y="6738597"/>
                </a:cubicBezTo>
                <a:cubicBezTo>
                  <a:pt x="8234824" y="6759189"/>
                  <a:pt x="8062026" y="6688705"/>
                  <a:pt x="7969677" y="6738597"/>
                </a:cubicBezTo>
                <a:cubicBezTo>
                  <a:pt x="7877328" y="6788489"/>
                  <a:pt x="7802055" y="6706612"/>
                  <a:pt x="7640104" y="6738597"/>
                </a:cubicBezTo>
                <a:cubicBezTo>
                  <a:pt x="7478153" y="6770582"/>
                  <a:pt x="7450715" y="6719716"/>
                  <a:pt x="7310531" y="6738597"/>
                </a:cubicBezTo>
                <a:cubicBezTo>
                  <a:pt x="7170347" y="6757478"/>
                  <a:pt x="6928793" y="6700554"/>
                  <a:pt x="6801191" y="6738597"/>
                </a:cubicBezTo>
                <a:cubicBezTo>
                  <a:pt x="6673589" y="6776640"/>
                  <a:pt x="6482393" y="6732709"/>
                  <a:pt x="6381734" y="6738597"/>
                </a:cubicBezTo>
                <a:cubicBezTo>
                  <a:pt x="6281075" y="6744485"/>
                  <a:pt x="6054858" y="6683332"/>
                  <a:pt x="5782510" y="6738597"/>
                </a:cubicBezTo>
                <a:cubicBezTo>
                  <a:pt x="5510162" y="6793862"/>
                  <a:pt x="5290005" y="6649964"/>
                  <a:pt x="5003519" y="6738597"/>
                </a:cubicBezTo>
                <a:cubicBezTo>
                  <a:pt x="4717033" y="6827230"/>
                  <a:pt x="4512540" y="6689832"/>
                  <a:pt x="4314412" y="6738597"/>
                </a:cubicBezTo>
                <a:cubicBezTo>
                  <a:pt x="4116284" y="6787362"/>
                  <a:pt x="3735219" y="6684727"/>
                  <a:pt x="3535421" y="6738597"/>
                </a:cubicBezTo>
                <a:cubicBezTo>
                  <a:pt x="3335623" y="6792467"/>
                  <a:pt x="3255468" y="6691627"/>
                  <a:pt x="3115964" y="6738597"/>
                </a:cubicBezTo>
                <a:cubicBezTo>
                  <a:pt x="2976460" y="6785567"/>
                  <a:pt x="2822177" y="6684813"/>
                  <a:pt x="2606624" y="6738597"/>
                </a:cubicBezTo>
                <a:cubicBezTo>
                  <a:pt x="2391071" y="6792381"/>
                  <a:pt x="2257064" y="6724883"/>
                  <a:pt x="2097284" y="6738597"/>
                </a:cubicBezTo>
                <a:cubicBezTo>
                  <a:pt x="1937504" y="6752311"/>
                  <a:pt x="1821201" y="6704684"/>
                  <a:pt x="1677827" y="6738597"/>
                </a:cubicBezTo>
                <a:cubicBezTo>
                  <a:pt x="1534453" y="6772510"/>
                  <a:pt x="1212222" y="6710223"/>
                  <a:pt x="1078603" y="6738597"/>
                </a:cubicBezTo>
                <a:cubicBezTo>
                  <a:pt x="944984" y="6766971"/>
                  <a:pt x="842835" y="6689950"/>
                  <a:pt x="659146" y="6738597"/>
                </a:cubicBezTo>
                <a:cubicBezTo>
                  <a:pt x="475457" y="6787244"/>
                  <a:pt x="217801" y="6696380"/>
                  <a:pt x="0" y="6738597"/>
                </a:cubicBezTo>
                <a:cubicBezTo>
                  <a:pt x="-15133" y="6569274"/>
                  <a:pt x="12781" y="6359877"/>
                  <a:pt x="0" y="6042275"/>
                </a:cubicBezTo>
                <a:cubicBezTo>
                  <a:pt x="-12781" y="5724673"/>
                  <a:pt x="46250" y="5763314"/>
                  <a:pt x="0" y="5615498"/>
                </a:cubicBezTo>
                <a:cubicBezTo>
                  <a:pt x="-46250" y="5467682"/>
                  <a:pt x="45478" y="5121636"/>
                  <a:pt x="0" y="4919176"/>
                </a:cubicBezTo>
                <a:cubicBezTo>
                  <a:pt x="-45478" y="4716716"/>
                  <a:pt x="11343" y="4517474"/>
                  <a:pt x="0" y="4290240"/>
                </a:cubicBezTo>
                <a:cubicBezTo>
                  <a:pt x="-11343" y="4063006"/>
                  <a:pt x="6258" y="4094045"/>
                  <a:pt x="0" y="3930848"/>
                </a:cubicBezTo>
                <a:cubicBezTo>
                  <a:pt x="-6258" y="3767651"/>
                  <a:pt x="52715" y="3514977"/>
                  <a:pt x="0" y="3234527"/>
                </a:cubicBezTo>
                <a:cubicBezTo>
                  <a:pt x="-52715" y="2954077"/>
                  <a:pt x="53512" y="2734327"/>
                  <a:pt x="0" y="2605591"/>
                </a:cubicBezTo>
                <a:cubicBezTo>
                  <a:pt x="-53512" y="2476855"/>
                  <a:pt x="18290" y="2127695"/>
                  <a:pt x="0" y="1976655"/>
                </a:cubicBezTo>
                <a:cubicBezTo>
                  <a:pt x="-18290" y="1825615"/>
                  <a:pt x="37151" y="1645601"/>
                  <a:pt x="0" y="1415105"/>
                </a:cubicBezTo>
                <a:cubicBezTo>
                  <a:pt x="-37151" y="1184609"/>
                  <a:pt x="57128" y="1097288"/>
                  <a:pt x="0" y="920942"/>
                </a:cubicBezTo>
                <a:cubicBezTo>
                  <a:pt x="-57128" y="744596"/>
                  <a:pt x="19907" y="688721"/>
                  <a:pt x="0" y="561550"/>
                </a:cubicBezTo>
                <a:cubicBezTo>
                  <a:pt x="-19907" y="434379"/>
                  <a:pt x="27318" y="224715"/>
                  <a:pt x="0" y="0"/>
                </a:cubicBezTo>
                <a:close/>
              </a:path>
            </a:pathLst>
          </a:custGeom>
          <a:noFill/>
          <a:ln w="19050">
            <a:extLst>
              <a:ext uri="{C807C97D-BFC1-408E-A445-0C87EB9F89A2}">
                <ask:lineSketchStyleProps xmlns:ask="http://schemas.microsoft.com/office/drawing/2018/sketchyshapes" sd="174704498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 descr="Une image contenant texte, capture d’écran, Police, cercle&#10;&#10;Description générée automatiquement">
            <a:extLst>
              <a:ext uri="{FF2B5EF4-FFF2-40B4-BE49-F238E27FC236}">
                <a16:creationId xmlns:a16="http://schemas.microsoft.com/office/drawing/2014/main" id="{301B8EEC-99BB-AAD9-AC71-E798EA5603C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83470" b="9027"/>
          <a:stretch/>
        </p:blipFill>
        <p:spPr>
          <a:xfrm>
            <a:off x="8600286" y="6299522"/>
            <a:ext cx="475620" cy="535161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2883FDD-6667-C8EB-3496-323141DFA421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9030" t="3326" r="11006" b="832"/>
          <a:stretch/>
        </p:blipFill>
        <p:spPr>
          <a:xfrm flipH="1">
            <a:off x="7874956" y="1006700"/>
            <a:ext cx="1392178" cy="1768409"/>
          </a:xfrm>
          <a:prstGeom prst="rect">
            <a:avLst/>
          </a:prstGeom>
        </p:spPr>
      </p:pic>
      <p:sp>
        <p:nvSpPr>
          <p:cNvPr id="7" name="Ellipse 6">
            <a:extLst>
              <a:ext uri="{FF2B5EF4-FFF2-40B4-BE49-F238E27FC236}">
                <a16:creationId xmlns:a16="http://schemas.microsoft.com/office/drawing/2014/main" id="{77DCDFB8-5759-1621-E71F-88E38B05A0E6}"/>
              </a:ext>
            </a:extLst>
          </p:cNvPr>
          <p:cNvSpPr/>
          <p:nvPr/>
        </p:nvSpPr>
        <p:spPr>
          <a:xfrm>
            <a:off x="8211179" y="123305"/>
            <a:ext cx="778213" cy="696827"/>
          </a:xfrm>
          <a:prstGeom prst="ellipse">
            <a:avLst/>
          </a:prstGeom>
          <a:solidFill>
            <a:srgbClr val="CC99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/>
              <a:t>1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999F5892-6986-6358-AD5B-ADE947AE084E}"/>
              </a:ext>
            </a:extLst>
          </p:cNvPr>
          <p:cNvSpPr txBox="1"/>
          <p:nvPr/>
        </p:nvSpPr>
        <p:spPr>
          <a:xfrm>
            <a:off x="173930" y="563376"/>
            <a:ext cx="49201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fr-FR" sz="1800" dirty="0"/>
          </a:p>
          <a:p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4552841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89</TotalTime>
  <Words>22</Words>
  <Application>Microsoft Office PowerPoint</Application>
  <PresentationFormat>Affichage à l'écran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Abadi</vt:lpstr>
      <vt:lpstr>ADLaM Display</vt:lpstr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Geneviève Dubois</dc:creator>
  <cp:lastModifiedBy>Geneviève Dubois</cp:lastModifiedBy>
  <cp:revision>10</cp:revision>
  <dcterms:created xsi:type="dcterms:W3CDTF">2023-12-11T13:09:32Z</dcterms:created>
  <dcterms:modified xsi:type="dcterms:W3CDTF">2023-12-18T16:56:05Z</dcterms:modified>
</cp:coreProperties>
</file>